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78" r:id="rId4"/>
    <p:sldId id="294" r:id="rId5"/>
    <p:sldId id="293" r:id="rId6"/>
    <p:sldId id="296" r:id="rId7"/>
    <p:sldId id="297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295" r:id="rId16"/>
    <p:sldId id="311" r:id="rId17"/>
    <p:sldId id="312" r:id="rId18"/>
    <p:sldId id="316" r:id="rId19"/>
    <p:sldId id="298" r:id="rId20"/>
    <p:sldId id="306" r:id="rId21"/>
    <p:sldId id="307" r:id="rId22"/>
    <p:sldId id="309" r:id="rId23"/>
    <p:sldId id="308" r:id="rId24"/>
    <p:sldId id="313" r:id="rId25"/>
    <p:sldId id="315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</p14:sldIdLst>
        </p14:section>
        <p14:section name="Раздел без заголовка" id="{7DD297BF-26AC-4EB2-A072-C81BB3AE8B7A}">
          <p14:sldIdLst>
            <p14:sldId id="294"/>
            <p14:sldId id="293"/>
            <p14:sldId id="296"/>
            <p14:sldId id="297"/>
            <p14:sldId id="299"/>
            <p14:sldId id="300"/>
            <p14:sldId id="301"/>
            <p14:sldId id="302"/>
            <p14:sldId id="303"/>
            <p14:sldId id="304"/>
            <p14:sldId id="305"/>
            <p14:sldId id="295"/>
            <p14:sldId id="311"/>
            <p14:sldId id="312"/>
            <p14:sldId id="316"/>
            <p14:sldId id="298"/>
            <p14:sldId id="306"/>
            <p14:sldId id="307"/>
            <p14:sldId id="309"/>
            <p14:sldId id="308"/>
            <p14:sldId id="313"/>
            <p14:sldId id="315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10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010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326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573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668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418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331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536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4074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564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832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433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016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4645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58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8663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56360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559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336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31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1011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3735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17.08.2023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32.png"/><Relationship Id="rId5" Type="http://schemas.openxmlformats.org/officeDocument/2006/relationships/image" Target="../media/image8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40.png"/><Relationship Id="rId4" Type="http://schemas.openxmlformats.org/officeDocument/2006/relationships/image" Target="../media/image7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6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4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997160" y="3935883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ПОДГОТОВКА ДЕТСКОЙ К ШКОЛЕ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32736B-06F7-353F-FA9C-DE606E022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854" y="5171861"/>
            <a:ext cx="552450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24167" y="610575"/>
            <a:ext cx="445315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ПОДГОТОВКУ К ШКОЛЕ НУЖНО НАЧИНАТЬ ЗА ГОД ДО ШКОЛЫ!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721E462-4B38-EBBB-2AF8-4938D923E2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2684" y="1664776"/>
            <a:ext cx="4222274" cy="546271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D8A4D60-B125-095B-2A10-CFDF2D930EB8}"/>
              </a:ext>
            </a:extLst>
          </p:cNvPr>
          <p:cNvSpPr txBox="1"/>
          <p:nvPr/>
        </p:nvSpPr>
        <p:spPr>
          <a:xfrm>
            <a:off x="570595" y="7497716"/>
            <a:ext cx="60626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Адаптация и социализация ребенка в школе. Дом— это место силы, куда ребенок придет со всеми своими проблемами.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886531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Комната до школы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3E4726-D42F-0683-C931-F0C3BFB24B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3814" y="1584807"/>
            <a:ext cx="3351630" cy="45409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9CBCC1-73C9-E163-78EA-73D6ADC81C5F}"/>
              </a:ext>
            </a:extLst>
          </p:cNvPr>
          <p:cNvSpPr txBox="1"/>
          <p:nvPr/>
        </p:nvSpPr>
        <p:spPr>
          <a:xfrm>
            <a:off x="570596" y="6340548"/>
            <a:ext cx="6287404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Комната школьника: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отдыха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игрушек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творчества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гостя</a:t>
            </a:r>
          </a:p>
        </p:txBody>
      </p:sp>
    </p:spTree>
    <p:extLst>
      <p:ext uri="{BB962C8B-B14F-4D97-AF65-F5344CB8AC3E}">
        <p14:creationId xmlns:p14="http://schemas.microsoft.com/office/powerpoint/2010/main" val="4088742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59823" y="774333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Комната школьника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6B4A31-B61F-138E-187B-935122CF1879}"/>
              </a:ext>
            </a:extLst>
          </p:cNvPr>
          <p:cNvSpPr txBox="1"/>
          <p:nvPr/>
        </p:nvSpPr>
        <p:spPr>
          <a:xfrm>
            <a:off x="570596" y="6340548"/>
            <a:ext cx="6287404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Комната школьника: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уроков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учебников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рюкзака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отдыха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игрушек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для гостя/родителя/ учителя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4EDB095-C144-3D29-4B7B-5B5CFF88E1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1071" y="1338384"/>
            <a:ext cx="3638445" cy="500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86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59822" y="691873"/>
            <a:ext cx="2985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 делать Не надо рабочее место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70085DE-285B-6319-7151-19C7B8746B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4536" y="1582503"/>
            <a:ext cx="5095875" cy="325755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8CCB55-AD6E-3F73-1325-4255B6F8D6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2214" y="5438273"/>
            <a:ext cx="4154431" cy="387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479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59822" y="691873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Место отдыха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242EF9-E806-5E0B-16F5-B224F9BEB5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473" y="1621349"/>
            <a:ext cx="5756108" cy="31020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27B006-9152-3D64-96F4-1C03F515E1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318" y="4887284"/>
            <a:ext cx="4551951" cy="445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22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371D4C-B7A6-C7F6-1DD6-BB369F81C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838" y="603736"/>
            <a:ext cx="3096617" cy="309661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D500024-7583-160C-0B0D-8AB7444D69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43" y="3908586"/>
            <a:ext cx="5261805" cy="526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96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EB4529-A440-6359-5A76-418EF34332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63" y="475284"/>
            <a:ext cx="4807721" cy="48077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40C6E45-ED5C-F52B-DE98-8FDA764D46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45" y="5340718"/>
            <a:ext cx="4053193" cy="405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74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6B81A7-06F8-A252-DEF9-8A8403BCBB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15" y="776058"/>
            <a:ext cx="5715106" cy="571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884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C9CBA9-A078-248E-7102-81C45876C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46" y="1703268"/>
            <a:ext cx="5751095" cy="57510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1550C2-5281-8CE5-19FD-A297501F1A0B}"/>
              </a:ext>
            </a:extLst>
          </p:cNvPr>
          <p:cNvSpPr txBox="1"/>
          <p:nvPr/>
        </p:nvSpPr>
        <p:spPr>
          <a:xfrm>
            <a:off x="347219" y="7676460"/>
            <a:ext cx="2985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Стул без колес или стопоры</a:t>
            </a:r>
          </a:p>
        </p:txBody>
      </p:sp>
    </p:spTree>
    <p:extLst>
      <p:ext uri="{BB962C8B-B14F-4D97-AF65-F5344CB8AC3E}">
        <p14:creationId xmlns:p14="http://schemas.microsoft.com/office/powerpoint/2010/main" val="3827159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33A3AE-DB70-F199-5824-F1CFA88EB0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71" y="1903192"/>
            <a:ext cx="5727646" cy="5727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072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1EA7F8-18A6-DB1D-E1A9-293E12FF70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8" y="1742011"/>
            <a:ext cx="6010551" cy="60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30507" y="555134"/>
            <a:ext cx="2985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Зонирование рабочей зоны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E44E29-021D-410D-B215-C7201AAD24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617" y="1567451"/>
            <a:ext cx="3503896" cy="342047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327C22-2AA4-EF28-746D-11C6D3A65CCF}"/>
              </a:ext>
            </a:extLst>
          </p:cNvPr>
          <p:cNvSpPr txBox="1"/>
          <p:nvPr/>
        </p:nvSpPr>
        <p:spPr>
          <a:xfrm>
            <a:off x="452134" y="5042175"/>
            <a:ext cx="608334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 рабочий зоны, нет ничего отвлекающего 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занятий</a:t>
            </a:r>
          </a:p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что нужно для уроков под рукой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A24461-90F2-CC6F-BA41-EE6BEDE7A1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9152" y="6359960"/>
            <a:ext cx="2889848" cy="3074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7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453FCF-034F-FAD4-2517-8B44422B9C78}"/>
              </a:ext>
            </a:extLst>
          </p:cNvPr>
          <p:cNvSpPr txBox="1"/>
          <p:nvPr/>
        </p:nvSpPr>
        <p:spPr>
          <a:xfrm>
            <a:off x="989225" y="692104"/>
            <a:ext cx="48795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Цвета в детской школьника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999D932-FF57-3447-7E36-EE336E6898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725" y="1709628"/>
            <a:ext cx="2985302" cy="333651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E291672-516B-689A-6BC5-AC2761EB7D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661" y="5338862"/>
            <a:ext cx="2795692" cy="365474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3D99C19-160A-409B-50FD-71A859F540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2519" y="5357284"/>
            <a:ext cx="3122024" cy="3336514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9DB409D-400B-C519-A81A-F438D1512D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3062" y="1660611"/>
            <a:ext cx="2509309" cy="2070936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31F40B7-E122-2029-727F-FDAEA5F9CE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63061" y="3859581"/>
            <a:ext cx="2583033" cy="207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98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78455" y="493808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77E439-09E4-9AC7-B58C-4E56829632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622" y="1147268"/>
            <a:ext cx="5202708" cy="39979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069F80-06EB-76AF-9AD9-F3923D14C6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622" y="5321669"/>
            <a:ext cx="5202708" cy="375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14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142178" y="400161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842CC5-26E4-BA32-F8E2-FDF07DFFFA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52" y="1008064"/>
            <a:ext cx="5838473" cy="82834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D2E316-E884-5FCD-DB2C-B37579D138B7}"/>
              </a:ext>
            </a:extLst>
          </p:cNvPr>
          <p:cNvSpPr txBox="1"/>
          <p:nvPr/>
        </p:nvSpPr>
        <p:spPr>
          <a:xfrm rot="1662555">
            <a:off x="3784506" y="1834275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 ОКТЯБРЯ</a:t>
            </a:r>
          </a:p>
        </p:txBody>
      </p:sp>
    </p:spTree>
    <p:extLst>
      <p:ext uri="{BB962C8B-B14F-4D97-AF65-F5344CB8AC3E}">
        <p14:creationId xmlns:p14="http://schemas.microsoft.com/office/powerpoint/2010/main" val="1738402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78455" y="493808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13F08F-02FD-DAB6-E758-4670D6EEA4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38" y="1000272"/>
            <a:ext cx="5885408" cy="832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01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30507" y="555134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Увлечение ребенка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E204D84-9A03-00B5-E7BA-23FB01AE35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415049"/>
            <a:ext cx="3979568" cy="379770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BB4F979-B1D1-53B0-AD36-1909B4D62E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5316" y="3190553"/>
            <a:ext cx="3429000" cy="48101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6FC43DD-95E0-1B7E-DBDC-67F7751815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887" y="5304195"/>
            <a:ext cx="360045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41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453FCF-034F-FAD4-2517-8B44422B9C78}"/>
              </a:ext>
            </a:extLst>
          </p:cNvPr>
          <p:cNvSpPr txBox="1"/>
          <p:nvPr/>
        </p:nvSpPr>
        <p:spPr>
          <a:xfrm>
            <a:off x="1730507" y="555134"/>
            <a:ext cx="2985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Ошибки в детской школьника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A2253B-FEF7-EBA2-98BA-ABD12FF61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1439466"/>
            <a:ext cx="3286587" cy="418858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AF8322-AAD0-B8DC-B90D-E28DCFC226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502" y="4495186"/>
            <a:ext cx="4208701" cy="472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145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453FCF-034F-FAD4-2517-8B44422B9C78}"/>
              </a:ext>
            </a:extLst>
          </p:cNvPr>
          <p:cNvSpPr txBox="1"/>
          <p:nvPr/>
        </p:nvSpPr>
        <p:spPr>
          <a:xfrm>
            <a:off x="1730507" y="555134"/>
            <a:ext cx="298530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Ошибки в детской школьника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0B66C5-384F-E467-66BA-62ACD633B7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970" y="1579063"/>
            <a:ext cx="4104735" cy="47303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82BA24-4465-3958-6E08-B07397D97A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5729" y="5399348"/>
            <a:ext cx="4818089" cy="384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928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78455" y="493808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32B6C0-B82D-A399-44A5-7E9FE88B0C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95" y="1028575"/>
            <a:ext cx="5378116" cy="403358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E0A1A7-6DF7-D084-557A-208E7CA34C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62" y="5274603"/>
            <a:ext cx="5260449" cy="394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3689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78455" y="493808"/>
            <a:ext cx="29853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E05D18-6869-2CA1-1BEC-C80A2F4D55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77" y="5361323"/>
            <a:ext cx="5555633" cy="39284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88E0F39-D6B1-FAF0-F8D9-CD32DCC1ED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4" y="1150709"/>
            <a:ext cx="5555633" cy="392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81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2902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4AAC1-22D7-F840-B857-F61EA0CD25CE}"/>
              </a:ext>
            </a:extLst>
          </p:cNvPr>
          <p:cNvSpPr txBox="1"/>
          <p:nvPr/>
        </p:nvSpPr>
        <p:spPr>
          <a:xfrm>
            <a:off x="382681" y="457299"/>
            <a:ext cx="6184231" cy="86177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Хотите ответ от опытного дизайнера?</a:t>
            </a:r>
          </a:p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Просто спросите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F75E-F728-38C2-6886-F55449980499}"/>
              </a:ext>
            </a:extLst>
          </p:cNvPr>
          <p:cNvSpPr txBox="1"/>
          <p:nvPr/>
        </p:nvSpPr>
        <p:spPr>
          <a:xfrm>
            <a:off x="382681" y="1348483"/>
            <a:ext cx="5802097" cy="43396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Задайте свой вопрос в сфере дизайн интерьера и получить профессиональный ответ от Полины </a:t>
            </a:r>
            <a:r>
              <a:rPr lang="ru-RU" sz="12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Чаплановой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Что ещё в закрытом телеграмм- канале (группе)</a:t>
            </a: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Анонсы выставок и мероприятий по дизайну интерьера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Тенденции в мире дизайна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Интересные ссылки, полезные статьи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Интересные истории дизайнера о профессии дизайнер интерьера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Ошибки дизайнеров, строителей и не только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Тренировка </a:t>
            </a:r>
            <a:r>
              <a:rPr lang="ru-RU" sz="12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насмотренности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b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 запросу онлайн встречи в зуме</a:t>
            </a:r>
            <a:endParaRPr lang="ru-RU" sz="12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40A928-5F36-E354-91DF-C22BEC918A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41" y="5185876"/>
            <a:ext cx="2577449" cy="45821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FB5545-EBF4-B498-729C-DDB1051904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891" y="5834096"/>
            <a:ext cx="1744095" cy="174409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B78D334-4FA2-779C-A470-BF68FF225BC6}"/>
              </a:ext>
            </a:extLst>
          </p:cNvPr>
          <p:cNvSpPr txBox="1"/>
          <p:nvPr/>
        </p:nvSpPr>
        <p:spPr>
          <a:xfrm>
            <a:off x="319312" y="7724235"/>
            <a:ext cx="3187419" cy="124649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Закрытый телеграмм-канал "Спроси дизайнера"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10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2902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0ACF82C4-B9D1-7C51-AA5B-E407BE948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Подзаголовок 16">
            <a:extLst>
              <a:ext uri="{FF2B5EF4-FFF2-40B4-BE49-F238E27FC236}">
                <a16:creationId xmlns:a16="http://schemas.microsoft.com/office/drawing/2014/main" id="{8390A418-A16E-2859-D815-479B76796E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4AAC1-22D7-F840-B857-F61EA0CD25CE}"/>
              </a:ext>
            </a:extLst>
          </p:cNvPr>
          <p:cNvSpPr txBox="1"/>
          <p:nvPr/>
        </p:nvSpPr>
        <p:spPr>
          <a:xfrm>
            <a:off x="2673219" y="588777"/>
            <a:ext cx="201751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ПОДАРКИ</a:t>
            </a:r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4CF75E-F728-38C2-6886-F55449980499}"/>
              </a:ext>
            </a:extLst>
          </p:cNvPr>
          <p:cNvSpPr txBox="1"/>
          <p:nvPr/>
        </p:nvSpPr>
        <p:spPr>
          <a:xfrm>
            <a:off x="364529" y="3870557"/>
            <a:ext cx="5801551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 ПОСТОМ С ПРЯМЫМ ЭФИРОМ</a:t>
            </a:r>
          </a:p>
          <a:p>
            <a:pPr algn="l"/>
            <a:endParaRPr lang="ru-RU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НАПИСАТЬ КОММЕНТРИЙ </a:t>
            </a:r>
            <a:r>
              <a:rPr lang="ru-RU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«Хочу консультацию по детской комнате»</a:t>
            </a:r>
          </a:p>
          <a:p>
            <a:pPr algn="l"/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ВЫИГРЫВАЙТЕ ОНЛАЙН КОНСУЛЬТАЦИЮ 45 МИНТУ ДИЗАЙНЕРА ИНТЕРЕЬРА</a:t>
            </a:r>
            <a:endParaRPr lang="ru-RU" sz="20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78D334-4FA2-779C-A470-BF68FF225BC6}"/>
              </a:ext>
            </a:extLst>
          </p:cNvPr>
          <p:cNvSpPr txBox="1"/>
          <p:nvPr/>
        </p:nvSpPr>
        <p:spPr>
          <a:xfrm>
            <a:off x="364529" y="6481381"/>
            <a:ext cx="6411143" cy="278537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Остальным всем участникам кто был на эфире и оставит комментарий в </a:t>
            </a:r>
            <a:r>
              <a:rPr lang="ru-RU" sz="25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ПОДАРОК</a:t>
            </a:r>
          </a:p>
          <a:p>
            <a:pPr algn="l"/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AutoNum type="arabicPeriod"/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 -лист «КАК СДЕЛАТЬ ИДЕАЛЬНУЮ ДЕТСКУЮ»</a:t>
            </a:r>
          </a:p>
          <a:p>
            <a:pPr marL="457200" indent="-457200" algn="l">
              <a:buAutoNum type="arabicPeriod"/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Гайд  Все про розетки</a:t>
            </a:r>
          </a:p>
          <a:p>
            <a:pPr algn="l"/>
            <a:endParaRPr lang="en-US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8E0027-9F80-4F52-AEEF-80332F194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27" y="890470"/>
            <a:ext cx="3323400" cy="31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16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046" y="6593480"/>
            <a:ext cx="1715904" cy="17159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91968B-4008-F7D0-0BBD-6F26486879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2" y="1197506"/>
            <a:ext cx="3363363" cy="505324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3C18A9-AF9F-103A-7DEC-692F42D2F2FA}"/>
              </a:ext>
            </a:extLst>
          </p:cNvPr>
          <p:cNvSpPr txBox="1"/>
          <p:nvPr/>
        </p:nvSpPr>
        <p:spPr>
          <a:xfrm>
            <a:off x="1643535" y="595314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0FE27C-EEC1-6CB3-3EB9-DAFD78856C49}"/>
              </a:ext>
            </a:extLst>
          </p:cNvPr>
          <p:cNvSpPr txBox="1"/>
          <p:nvPr/>
        </p:nvSpPr>
        <p:spPr>
          <a:xfrm>
            <a:off x="3620888" y="1260061"/>
            <a:ext cx="2658096" cy="182325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F676BC-366B-17B6-B216-BA5CE560C738}"/>
              </a:ext>
            </a:extLst>
          </p:cNvPr>
          <p:cNvSpPr txBox="1"/>
          <p:nvPr/>
        </p:nvSpPr>
        <p:spPr>
          <a:xfrm>
            <a:off x="3428998" y="3239974"/>
            <a:ext cx="3743787" cy="30401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  <a:endParaRPr lang="ru-RU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chemeClr val="bg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99E813-BE43-B330-CC0A-DA0F280B3D6E}"/>
              </a:ext>
            </a:extLst>
          </p:cNvPr>
          <p:cNvSpPr txBox="1"/>
          <p:nvPr/>
        </p:nvSpPr>
        <p:spPr>
          <a:xfrm>
            <a:off x="123702" y="8736173"/>
            <a:ext cx="6287404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СЧАСТЛИВ ТОТ КТО СЧАСТЛИВ У СЕБЯ ДОМА</a:t>
            </a:r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4060</TotalTime>
  <Words>902</Words>
  <Application>Microsoft Office PowerPoint</Application>
  <PresentationFormat>Лист A4 (210x297 мм)</PresentationFormat>
  <Paragraphs>147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Bookman Old Style</vt:lpstr>
      <vt:lpstr>Calibri</vt:lpstr>
      <vt:lpstr>Trebuchet MS</vt:lpstr>
      <vt:lpstr>wfont_e6d6c1_6ba07fb4480b47deab3588518dfd9220</vt:lpstr>
      <vt:lpstr>Берлин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146</cp:revision>
  <dcterms:created xsi:type="dcterms:W3CDTF">2020-09-07T19:51:05Z</dcterms:created>
  <dcterms:modified xsi:type="dcterms:W3CDTF">2023-08-17T10:49:44Z</dcterms:modified>
</cp:coreProperties>
</file>