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8"/>
  </p:notesMasterIdLst>
  <p:sldIdLst>
    <p:sldId id="276" r:id="rId2"/>
    <p:sldId id="292" r:id="rId3"/>
    <p:sldId id="321" r:id="rId4"/>
    <p:sldId id="278" r:id="rId5"/>
    <p:sldId id="294" r:id="rId6"/>
    <p:sldId id="317" r:id="rId7"/>
    <p:sldId id="318" r:id="rId8"/>
    <p:sldId id="297" r:id="rId9"/>
    <p:sldId id="320" r:id="rId10"/>
    <p:sldId id="319" r:id="rId11"/>
    <p:sldId id="301" r:id="rId12"/>
    <p:sldId id="322" r:id="rId13"/>
    <p:sldId id="304" r:id="rId14"/>
    <p:sldId id="313" r:id="rId15"/>
    <p:sldId id="315" r:id="rId16"/>
    <p:sldId id="283" r:id="rId1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321"/>
            <p14:sldId id="278"/>
          </p14:sldIdLst>
        </p14:section>
        <p14:section name="Раздел без заголовка" id="{7DD297BF-26AC-4EB2-A072-C81BB3AE8B7A}">
          <p14:sldIdLst>
            <p14:sldId id="294"/>
            <p14:sldId id="317"/>
            <p14:sldId id="318"/>
            <p14:sldId id="297"/>
            <p14:sldId id="320"/>
            <p14:sldId id="319"/>
            <p14:sldId id="301"/>
            <p14:sldId id="322"/>
            <p14:sldId id="304"/>
            <p14:sldId id="313"/>
            <p14:sldId id="315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24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310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865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5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573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712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95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331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839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64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101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373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05.10.2023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9.emf"/><Relationship Id="rId5" Type="http://schemas.openxmlformats.org/officeDocument/2006/relationships/image" Target="../media/image7.png"/><Relationship Id="rId10" Type="http://schemas.openxmlformats.org/officeDocument/2006/relationships/image" Target="../media/image28.emf"/><Relationship Id="rId4" Type="http://schemas.openxmlformats.org/officeDocument/2006/relationships/image" Target="../media/image6.png"/><Relationship Id="rId9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997160" y="3591010"/>
            <a:ext cx="486367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ИНВЕСТИЦИОННАЯ КВАРТИРА </a:t>
            </a:r>
          </a:p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</a:p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СДЕЛАТЬ РЕМОНТ ДЛЯ СДАЧИ</a:t>
            </a:r>
          </a:p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КВАРТИРЫ?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408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8A4D60-B125-095B-2A10-CFDF2D930EB8}"/>
              </a:ext>
            </a:extLst>
          </p:cNvPr>
          <p:cNvSpPr txBox="1"/>
          <p:nvPr/>
        </p:nvSpPr>
        <p:spPr>
          <a:xfrm>
            <a:off x="348535" y="1834216"/>
            <a:ext cx="606260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Golos"/>
              </a:rPr>
              <a:t>Ключевая цель — увеличить стоимость квадратного метра жилья.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F3B340-E2B1-7CE1-2A06-1D8FEFD23F57}"/>
              </a:ext>
            </a:extLst>
          </p:cNvPr>
          <p:cNvSpPr txBox="1"/>
          <p:nvPr/>
        </p:nvSpPr>
        <p:spPr>
          <a:xfrm>
            <a:off x="1391969" y="755313"/>
            <a:ext cx="378827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0" dirty="0">
                <a:solidFill>
                  <a:srgbClr val="000000"/>
                </a:solidFill>
                <a:effectLst/>
                <a:latin typeface="Golos"/>
              </a:rPr>
              <a:t>Зачем сдавать жилье?</a:t>
            </a:r>
          </a:p>
          <a:p>
            <a:endParaRPr lang="ru-RU" sz="25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596FB0-7FEE-3CC3-8112-F5D451F4C29B}"/>
              </a:ext>
            </a:extLst>
          </p:cNvPr>
          <p:cNvSpPr txBox="1"/>
          <p:nvPr/>
        </p:nvSpPr>
        <p:spPr>
          <a:xfrm>
            <a:off x="1354445" y="3361532"/>
            <a:ext cx="394878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0" dirty="0">
                <a:solidFill>
                  <a:srgbClr val="000000"/>
                </a:solidFill>
                <a:effectLst/>
                <a:latin typeface="Golos"/>
              </a:rPr>
              <a:t>Зачем делать ремонт?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E20EDD-9E35-0628-5A26-65F8188120B7}"/>
              </a:ext>
            </a:extLst>
          </p:cNvPr>
          <p:cNvSpPr txBox="1"/>
          <p:nvPr/>
        </p:nvSpPr>
        <p:spPr>
          <a:xfrm>
            <a:off x="412710" y="4141457"/>
            <a:ext cx="6062608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Golos"/>
              </a:rPr>
              <a:t>Ключевая цель — увеличить стоимость квадратного метра жилья.</a:t>
            </a:r>
          </a:p>
          <a:p>
            <a:endParaRPr lang="ru-RU" sz="2800" dirty="0">
              <a:solidFill>
                <a:srgbClr val="000000"/>
              </a:solidFill>
              <a:latin typeface="Golos"/>
            </a:endParaRP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Golos"/>
              </a:rPr>
              <a:t>Компенсировать явные недостатки и превратить их в достоинства</a:t>
            </a:r>
          </a:p>
          <a:p>
            <a:endParaRPr lang="ru-RU" sz="2800" dirty="0">
              <a:solidFill>
                <a:srgbClr val="000000"/>
              </a:solidFill>
              <a:latin typeface="Golos"/>
            </a:endParaRP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Golos"/>
              </a:rPr>
              <a:t>Сделать ставку на функциональность в планировочном решении.</a:t>
            </a:r>
          </a:p>
          <a:p>
            <a:endParaRPr lang="ru-RU" sz="2800" dirty="0">
              <a:solidFill>
                <a:srgbClr val="000000"/>
              </a:solidFill>
              <a:latin typeface="Golos"/>
            </a:endParaRPr>
          </a:p>
          <a:p>
            <a:r>
              <a:rPr lang="ru-RU" sz="2800" b="0" i="0" dirty="0">
                <a:solidFill>
                  <a:srgbClr val="000000"/>
                </a:solidFill>
                <a:effectLst/>
                <a:latin typeface="Golos"/>
              </a:rPr>
              <a:t>Выделить предложение, ускорить сдачу (продажу) 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03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72042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8A4D60-B125-095B-2A10-CFDF2D930EB8}"/>
              </a:ext>
            </a:extLst>
          </p:cNvPr>
          <p:cNvSpPr txBox="1"/>
          <p:nvPr/>
        </p:nvSpPr>
        <p:spPr>
          <a:xfrm>
            <a:off x="570595" y="937448"/>
            <a:ext cx="606260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создать интерьер для аренды?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/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Проанализируйте рынок квартир для аренды рядом и сделайте стиль в интернете не такой, как у всех. 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Берите наиболее актуальные стили, 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например современная классика, лофт, </a:t>
            </a:r>
          </a:p>
          <a:p>
            <a:r>
              <a:rPr lang="ru-RU" sz="2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контемпорари</a:t>
            </a: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Недорогие стили например, скандинавский, </a:t>
            </a:r>
            <a:r>
              <a:rPr lang="ru-RU" sz="2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бохо</a:t>
            </a: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джапанди</a:t>
            </a: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микс стилей. 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2C81E6-22A0-7460-F804-D74BBBE616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3545" y="6019011"/>
            <a:ext cx="2937910" cy="334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A9A714-C60D-779E-F063-9FB590E422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551" y="541409"/>
            <a:ext cx="5307885" cy="443037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199FF80-7E47-F825-3DD0-59B369CAAE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91" y="5088334"/>
            <a:ext cx="5506876" cy="413015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F1FDA87-BBF9-6380-EBB3-2DCC1A66BE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112" y="4389986"/>
            <a:ext cx="436149" cy="4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42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1AA512-0F33-91BE-78FA-E1AB44FB50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72" y="621008"/>
            <a:ext cx="5109875" cy="44803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92ACF2-48A8-94EF-E219-C208BCFDD3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4515" y="5274940"/>
            <a:ext cx="4136788" cy="40197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F44AAD-5CE6-026F-1BCE-772EAFC366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455" y="8783791"/>
            <a:ext cx="436149" cy="4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04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EC085D-830E-E439-7BEC-3E70361ADC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39" y="491813"/>
            <a:ext cx="4752975" cy="455295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63C69A-1AD3-08DA-1C77-601B49A3A5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2717" y="5130944"/>
            <a:ext cx="4277558" cy="425115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5C0A2A7-55E6-79F6-492A-2F0EF026D2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339" y="4578350"/>
            <a:ext cx="436149" cy="4361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486CC6-525A-E596-F08E-2A474D135F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427" y="8799499"/>
            <a:ext cx="436149" cy="4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34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40AF-A91C-009C-7110-4A585EF1F80D}"/>
              </a:ext>
            </a:extLst>
          </p:cNvPr>
          <p:cNvSpPr txBox="1"/>
          <p:nvPr/>
        </p:nvSpPr>
        <p:spPr>
          <a:xfrm>
            <a:off x="343258" y="794587"/>
            <a:ext cx="60626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Делайте интересные акценты, например с помощью необычного окрашивания стен. 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3FECAF0-7212-0129-AEC7-E085369CCC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5335" y="1959996"/>
            <a:ext cx="3858422" cy="390226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BB09875-93CA-1AA8-67C2-78D61B9A85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952" y="6077977"/>
            <a:ext cx="4629150" cy="28575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AA98E7A-F884-AFA3-B89E-8CC4339421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306" y="5393490"/>
            <a:ext cx="436149" cy="43614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08B4105-294E-2CF4-FE26-BF6A117FCB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551" y="8458060"/>
            <a:ext cx="436149" cy="4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22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40AF-A91C-009C-7110-4A585EF1F80D}"/>
              </a:ext>
            </a:extLst>
          </p:cNvPr>
          <p:cNvSpPr txBox="1"/>
          <p:nvPr/>
        </p:nvSpPr>
        <p:spPr>
          <a:xfrm>
            <a:off x="343258" y="794587"/>
            <a:ext cx="606260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Не перегружайте интерьер обилием шкафом и большого количества мебели, мебель легкая, на ножках. 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95AA8E-8DF6-9DA1-BD12-B0A6EE8E5C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282" y="2112694"/>
            <a:ext cx="4676490" cy="36719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C2306A-0465-8ACA-6508-BF76339FAD8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4" b="17466"/>
          <a:stretch/>
        </p:blipFill>
        <p:spPr>
          <a:xfrm>
            <a:off x="1160439" y="5895090"/>
            <a:ext cx="4156879" cy="34507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EEAB51-641F-8C30-35B2-01965A999F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508" y="5251474"/>
            <a:ext cx="436149" cy="4361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3EF736-8149-BB4F-1E13-FD74E61AA5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161" y="8839326"/>
            <a:ext cx="436149" cy="4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07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40AF-A91C-009C-7110-4A585EF1F80D}"/>
              </a:ext>
            </a:extLst>
          </p:cNvPr>
          <p:cNvSpPr txBox="1"/>
          <p:nvPr/>
        </p:nvSpPr>
        <p:spPr>
          <a:xfrm>
            <a:off x="343258" y="794587"/>
            <a:ext cx="6062608" cy="971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Если вы не знаете целевую аудиторию для аренды, выбирайте больше нейтральных цветов, а акценты в виде декора расставят новые жильцы. 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Используйте более устойчивые отделочные материалы, например кварц винил, декоративную штукатурку, краску влагостойкую. 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F8509B7-B541-1B54-62C3-66131F10F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991" y="2582793"/>
            <a:ext cx="4511142" cy="48256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CDAE91F-DB9C-476C-B51C-29C4450CC9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568" y="6917394"/>
            <a:ext cx="436149" cy="4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0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AB0F10-A7AD-0BC0-C233-E4557D1BDC4E}"/>
              </a:ext>
            </a:extLst>
          </p:cNvPr>
          <p:cNvSpPr txBox="1"/>
          <p:nvPr/>
        </p:nvSpPr>
        <p:spPr>
          <a:xfrm>
            <a:off x="343258" y="468478"/>
            <a:ext cx="6062608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не хотите сами заниматься ремонтом, не знаете, что лучше выбрать, что актуальнее и дороже на рынке недвижимости!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14381-002F-21F6-C712-C5BB59D90BFE}"/>
              </a:ext>
            </a:extLst>
          </p:cNvPr>
          <p:cNvSpPr txBox="1"/>
          <p:nvPr/>
        </p:nvSpPr>
        <p:spPr>
          <a:xfrm>
            <a:off x="1791789" y="2223682"/>
            <a:ext cx="32019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Обращайтесь к нам!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0EA480-527C-5BEA-EC16-8321E5F077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626" y="2699556"/>
            <a:ext cx="5041234" cy="323245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E6A792-0A31-F1D6-5EF4-814FE5ED58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448" y="6087156"/>
            <a:ext cx="4500794" cy="328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84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25D2C1-9A67-27E4-3FA9-F462B3E049A8}"/>
              </a:ext>
            </a:extLst>
          </p:cNvPr>
          <p:cNvSpPr txBox="1"/>
          <p:nvPr/>
        </p:nvSpPr>
        <p:spPr>
          <a:xfrm>
            <a:off x="2497660" y="539988"/>
            <a:ext cx="32019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цели?</a:t>
            </a:r>
          </a:p>
          <a:p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819631-BA2D-9146-E945-BA7D95BCC055}"/>
              </a:ext>
            </a:extLst>
          </p:cNvPr>
          <p:cNvSpPr txBox="1"/>
          <p:nvPr/>
        </p:nvSpPr>
        <p:spPr>
          <a:xfrm>
            <a:off x="647982" y="1011658"/>
            <a:ext cx="55620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sz="2000" i="0" u="none" strike="noStrike" baseline="0" dirty="0">
              <a:solidFill>
                <a:schemeClr val="bg1"/>
              </a:solidFill>
              <a:latin typeface="Arimo"/>
            </a:endParaRPr>
          </a:p>
          <a:p>
            <a:r>
              <a:rPr lang="ru-RU" sz="2000" i="0" u="none" strike="noStrike" baseline="0" dirty="0">
                <a:solidFill>
                  <a:schemeClr val="bg1"/>
                </a:solidFill>
                <a:latin typeface="Arimo"/>
              </a:rPr>
              <a:t>- Продать быстрее, продать дороже </a:t>
            </a:r>
          </a:p>
          <a:p>
            <a:r>
              <a:rPr lang="ru-RU" sz="2000" i="0" u="none" strike="noStrike" baseline="0" dirty="0">
                <a:solidFill>
                  <a:schemeClr val="bg1"/>
                </a:solidFill>
                <a:latin typeface="Arimo"/>
              </a:rPr>
              <a:t>- Не «красиво сделать», а «красиво продать» </a:t>
            </a:r>
          </a:p>
          <a:p>
            <a:r>
              <a:rPr lang="ru-RU" sz="2000" i="0" u="none" strike="noStrike" baseline="0" dirty="0">
                <a:solidFill>
                  <a:schemeClr val="bg1"/>
                </a:solidFill>
                <a:latin typeface="Arimo"/>
              </a:rPr>
              <a:t>- Из имеющегося актива выжать максимум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CDE455-583D-1DB1-29C9-27CA2EEC3CD0}"/>
              </a:ext>
            </a:extLst>
          </p:cNvPr>
          <p:cNvSpPr txBox="1"/>
          <p:nvPr/>
        </p:nvSpPr>
        <p:spPr>
          <a:xfrm>
            <a:off x="647982" y="2731837"/>
            <a:ext cx="32019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работает с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E14C85-0B82-2F2C-4520-AC8A4EDE1A70}"/>
              </a:ext>
            </a:extLst>
          </p:cNvPr>
          <p:cNvSpPr txBox="1"/>
          <p:nvPr/>
        </p:nvSpPr>
        <p:spPr>
          <a:xfrm>
            <a:off x="597646" y="3313424"/>
            <a:ext cx="53579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АГЕНТАМИ НЕДВИЖИМОСТИ ИНВЕСТОРАМ 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ЗАСТРОЙЩИКАМ 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СОБСТВЕННИКАМ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869696-5216-32CE-E767-863E534B1A28}"/>
              </a:ext>
            </a:extLst>
          </p:cNvPr>
          <p:cNvSpPr txBox="1"/>
          <p:nvPr/>
        </p:nvSpPr>
        <p:spPr>
          <a:xfrm>
            <a:off x="630374" y="4875169"/>
            <a:ext cx="55620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sz="2000" dirty="0">
              <a:solidFill>
                <a:schemeClr val="bg1"/>
              </a:solidFill>
              <a:latin typeface="Arimo"/>
              <a:cs typeface="Calibri" panose="020F0502020204030204" pitchFamily="34" charset="0"/>
            </a:endParaRPr>
          </a:p>
          <a:p>
            <a:pPr algn="l"/>
            <a:r>
              <a:rPr lang="ru-RU" sz="2000" dirty="0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К нам можно обратиться и с квартирой в бетоне для и </a:t>
            </a:r>
            <a:r>
              <a:rPr lang="ru-RU" sz="2000" dirty="0" err="1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вторичкой</a:t>
            </a:r>
            <a:r>
              <a:rPr lang="ru-RU" sz="2000" dirty="0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 для сдачи или продаже.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58E055-57B8-3CDA-F2B6-7385C21E0988}"/>
              </a:ext>
            </a:extLst>
          </p:cNvPr>
          <p:cNvSpPr txBox="1"/>
          <p:nvPr/>
        </p:nvSpPr>
        <p:spPr>
          <a:xfrm>
            <a:off x="393599" y="5977829"/>
            <a:ext cx="55620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sz="2000" dirty="0">
              <a:solidFill>
                <a:schemeClr val="bg1"/>
              </a:solidFill>
              <a:latin typeface="Arimo"/>
              <a:cs typeface="Calibri" panose="020F0502020204030204" pitchFamily="34" charset="0"/>
            </a:endParaRPr>
          </a:p>
          <a:p>
            <a:pPr algn="l"/>
            <a:r>
              <a:rPr lang="ru-RU" sz="2000" dirty="0" err="1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Хоумстейджинг</a:t>
            </a:r>
            <a:r>
              <a:rPr lang="ru-RU" sz="2000" dirty="0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 (от английского </a:t>
            </a:r>
            <a:r>
              <a:rPr lang="ru-RU" sz="2000" dirty="0" err="1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home</a:t>
            </a:r>
            <a:r>
              <a:rPr lang="ru-RU" sz="2000" dirty="0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staging</a:t>
            </a:r>
            <a:r>
              <a:rPr lang="ru-RU" sz="2000" dirty="0">
                <a:solidFill>
                  <a:schemeClr val="bg1"/>
                </a:solidFill>
                <a:latin typeface="Arimo"/>
                <a:cs typeface="Calibri" panose="020F0502020204030204" pitchFamily="34" charset="0"/>
              </a:rPr>
              <a:t> – «инсценировка дома») –это быстрый способ повысить стоимость объектов недвижимости без значительных затрат. Вложив всего 1–3 % от стоимости объекта в его предпродажную подготовку, вы сможете увеличить сумму сделки до 30 %.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0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1A8D65-2AC4-4824-C0B4-974B5CEE10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693" y="775520"/>
            <a:ext cx="2684834" cy="200389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B9726E-72CE-CD74-495E-E1E337FFF0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4875" y="709357"/>
            <a:ext cx="1595336" cy="21109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B89E7EA-8085-1BDA-29DC-5B69878179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693" y="2883999"/>
            <a:ext cx="1712068" cy="22665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786ADF4-47CA-EA47-5219-B66537A2A3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32648" y="2883702"/>
            <a:ext cx="3035030" cy="22665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17F150E-A257-D504-5331-4176F67ECE26}"/>
              </a:ext>
            </a:extLst>
          </p:cNvPr>
          <p:cNvSpPr txBox="1"/>
          <p:nvPr/>
        </p:nvSpPr>
        <p:spPr>
          <a:xfrm>
            <a:off x="432310" y="5296210"/>
            <a:ext cx="5802097" cy="39703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Цель клиента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Подготовить квартиру к сдаче за сумму не менее 40000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 месяц</a:t>
            </a:r>
          </a:p>
          <a:p>
            <a:pPr algn="l"/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Состояние квартиры до 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Квартира со следами износа и неактуальными интерьерными решениями.</a:t>
            </a:r>
          </a:p>
          <a:p>
            <a:pPr algn="l"/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Стратегия</a:t>
            </a:r>
          </a:p>
          <a:p>
            <a:pPr algn="l"/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Редизайн и </a:t>
            </a:r>
            <a:r>
              <a:rPr lang="ru-RU" sz="12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хоумстейджинг</a:t>
            </a:r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квартире были проведены работы по обновлению отделке стен в зоне кухни,  заменена полностью  мебели и кухня. Зонирования с помощью текстиля и мебели позволило выделить отдельную зону для полноценного сна.</a:t>
            </a:r>
          </a:p>
          <a:p>
            <a:pPr algn="l"/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Стоимость аренды до 30 000 </a:t>
            </a:r>
            <a:r>
              <a:rPr lang="ru-RU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руб</a:t>
            </a:r>
            <a:r>
              <a:rPr lang="ru-RU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меяц</a:t>
            </a:r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Стоимость аренды после  50 000 </a:t>
            </a:r>
            <a:r>
              <a:rPr lang="ru-RU" sz="12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руб</a:t>
            </a:r>
            <a:r>
              <a:rPr lang="ru-RU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месяц</a:t>
            </a:r>
          </a:p>
          <a:p>
            <a:pPr algn="l"/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799BEE-263F-781A-24D4-8ACF6740F132}"/>
              </a:ext>
            </a:extLst>
          </p:cNvPr>
          <p:cNvSpPr txBox="1"/>
          <p:nvPr/>
        </p:nvSpPr>
        <p:spPr>
          <a:xfrm>
            <a:off x="2622681" y="669945"/>
            <a:ext cx="70016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0A24BE-FF4B-5FD8-2DE2-4035BA463F38}"/>
              </a:ext>
            </a:extLst>
          </p:cNvPr>
          <p:cNvSpPr txBox="1"/>
          <p:nvPr/>
        </p:nvSpPr>
        <p:spPr>
          <a:xfrm>
            <a:off x="919123" y="2748358"/>
            <a:ext cx="70016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0AEC6C-B149-0ABA-593F-A8405A1DB2CA}"/>
              </a:ext>
            </a:extLst>
          </p:cNvPr>
          <p:cNvSpPr txBox="1"/>
          <p:nvPr/>
        </p:nvSpPr>
        <p:spPr>
          <a:xfrm>
            <a:off x="5100571" y="658788"/>
            <a:ext cx="15701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DF2544-0EA7-D239-F961-8D89EA0A38CA}"/>
              </a:ext>
            </a:extLst>
          </p:cNvPr>
          <p:cNvSpPr txBox="1"/>
          <p:nvPr/>
        </p:nvSpPr>
        <p:spPr>
          <a:xfrm>
            <a:off x="4745961" y="2779418"/>
            <a:ext cx="15701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0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2902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4AAC1-22D7-F840-B857-F61EA0CD25CE}"/>
              </a:ext>
            </a:extLst>
          </p:cNvPr>
          <p:cNvSpPr txBox="1"/>
          <p:nvPr/>
        </p:nvSpPr>
        <p:spPr>
          <a:xfrm>
            <a:off x="382681" y="457299"/>
            <a:ext cx="6184231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Хотите ответ от опытного дизайнера?</a:t>
            </a:r>
          </a:p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 спросите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F75E-F728-38C2-6886-F55449980499}"/>
              </a:ext>
            </a:extLst>
          </p:cNvPr>
          <p:cNvSpPr txBox="1"/>
          <p:nvPr/>
        </p:nvSpPr>
        <p:spPr>
          <a:xfrm>
            <a:off x="382681" y="1348483"/>
            <a:ext cx="5802097" cy="4339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Задайте свой вопрос в сфере дизайн интерьера и получить профессиональный ответ от Полины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Что ещё в закрытом телеграмм- канале (группе)</a:t>
            </a: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Анонсы выставок и мероприятий по дизайну интерьера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Тенденции в мире дизайна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Интересные ссылки, полезные статьи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Интересные истории дизайнера о профессии дизайнер интерьера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Ошибки дизайнеров, строителей и не только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Тренировка </a:t>
            </a:r>
            <a:r>
              <a:rPr lang="ru-RU" sz="12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насмотренности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 запросу онлайн встречи в зуме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40A928-5F36-E354-91DF-C22BEC918A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41" y="5185876"/>
            <a:ext cx="2577449" cy="45821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FB5545-EBF4-B498-729C-DDB1051904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891" y="5834096"/>
            <a:ext cx="1744095" cy="17440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78D334-4FA2-779C-A470-BF68FF225BC6}"/>
              </a:ext>
            </a:extLst>
          </p:cNvPr>
          <p:cNvSpPr txBox="1"/>
          <p:nvPr/>
        </p:nvSpPr>
        <p:spPr>
          <a:xfrm>
            <a:off x="319312" y="7724235"/>
            <a:ext cx="3831583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Закрытый телеграмм-канал "Спроси дизайнера"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10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2902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4AAC1-22D7-F840-B857-F61EA0CD25CE}"/>
              </a:ext>
            </a:extLst>
          </p:cNvPr>
          <p:cNvSpPr txBox="1"/>
          <p:nvPr/>
        </p:nvSpPr>
        <p:spPr>
          <a:xfrm>
            <a:off x="2673219" y="588777"/>
            <a:ext cx="2017514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F75E-F728-38C2-6886-F55449980499}"/>
              </a:ext>
            </a:extLst>
          </p:cNvPr>
          <p:cNvSpPr txBox="1"/>
          <p:nvPr/>
        </p:nvSpPr>
        <p:spPr>
          <a:xfrm>
            <a:off x="443954" y="4446464"/>
            <a:ext cx="5801551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 ПОСТОМ С ПРЯМЫМ ЭФИРОМ</a:t>
            </a:r>
          </a:p>
          <a:p>
            <a:pPr algn="l"/>
            <a:endParaRPr lang="ru-RU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 КОММЕНТРИЙ </a:t>
            </a:r>
          </a:p>
          <a:p>
            <a:pPr algn="l"/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«Хочу консультацию дизайнера интерьера»</a:t>
            </a:r>
          </a:p>
          <a:p>
            <a:pPr algn="l"/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ВЫИГРЫВАЙТЕ ОНЛАЙН КОНСУЛЬТАЦИЮ 30 МИНТУ ДИЗАЙНЕРА ИНТЕРЕЬРА</a:t>
            </a:r>
            <a:endParaRPr lang="ru-RU" sz="20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DEEAD1-45F4-935D-23E9-813272FE2A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21" y="1179324"/>
            <a:ext cx="3052011" cy="305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16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046" y="6593480"/>
            <a:ext cx="1715904" cy="171590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91968B-4008-F7D0-0BBD-6F26486879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2" y="1197506"/>
            <a:ext cx="3363363" cy="50532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A3C18A9-AF9F-103A-7DEC-692F42D2F2FA}"/>
              </a:ext>
            </a:extLst>
          </p:cNvPr>
          <p:cNvSpPr txBox="1"/>
          <p:nvPr/>
        </p:nvSpPr>
        <p:spPr>
          <a:xfrm>
            <a:off x="1643535" y="595314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0FE27C-EEC1-6CB3-3EB9-DAFD78856C49}"/>
              </a:ext>
            </a:extLst>
          </p:cNvPr>
          <p:cNvSpPr txBox="1"/>
          <p:nvPr/>
        </p:nvSpPr>
        <p:spPr>
          <a:xfrm>
            <a:off x="3620888" y="1260061"/>
            <a:ext cx="2658096" cy="1823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F676BC-366B-17B6-B216-BA5CE560C738}"/>
              </a:ext>
            </a:extLst>
          </p:cNvPr>
          <p:cNvSpPr txBox="1"/>
          <p:nvPr/>
        </p:nvSpPr>
        <p:spPr>
          <a:xfrm>
            <a:off x="3428998" y="3239974"/>
            <a:ext cx="3743787" cy="30401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olinachaplanova.com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+7(903)792-34-98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@polina_chaplanova_design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99E813-BE43-B330-CC0A-DA0F280B3D6E}"/>
              </a:ext>
            </a:extLst>
          </p:cNvPr>
          <p:cNvSpPr txBox="1"/>
          <p:nvPr/>
        </p:nvSpPr>
        <p:spPr>
          <a:xfrm>
            <a:off x="123702" y="8736173"/>
            <a:ext cx="6287404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СЧАСТЛИВ ТОТ КТО СЧАСТЛИВ У СЕБЯ ДОМА</a:t>
            </a:r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4180</TotalTime>
  <Words>992</Words>
  <Application>Microsoft Office PowerPoint</Application>
  <PresentationFormat>Лист A4 (210x297 мм)</PresentationFormat>
  <Paragraphs>171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Arimo</vt:lpstr>
      <vt:lpstr>Bookman Old Style</vt:lpstr>
      <vt:lpstr>Calibri</vt:lpstr>
      <vt:lpstr>Golos</vt:lpstr>
      <vt:lpstr>Trebuchet MS</vt:lpstr>
      <vt:lpstr>wfont_e6d6c1_6ba07fb4480b47deab3588518dfd9220</vt:lpstr>
      <vt:lpstr>Берлин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147</cp:revision>
  <dcterms:created xsi:type="dcterms:W3CDTF">2020-09-07T19:51:05Z</dcterms:created>
  <dcterms:modified xsi:type="dcterms:W3CDTF">2023-10-05T10:26:45Z</dcterms:modified>
</cp:coreProperties>
</file>