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7"/>
  </p:notesMasterIdLst>
  <p:sldIdLst>
    <p:sldId id="276" r:id="rId2"/>
    <p:sldId id="275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81" r:id="rId12"/>
    <p:sldId id="291" r:id="rId13"/>
    <p:sldId id="292" r:id="rId14"/>
    <p:sldId id="282" r:id="rId15"/>
    <p:sldId id="283" r:id="rId1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81"/>
            <p14:sldId id="291"/>
            <p14:sldId id="292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29.10.2022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9053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0661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29.10.2022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jpg"/><Relationship Id="rId4" Type="http://schemas.openxmlformats.org/officeDocument/2006/relationships/image" Target="../media/image7.png"/><Relationship Id="rId9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hyperlink" Target="mailto:polinachaplanova@b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ПОРТФОЛИО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ООБЩЕСТВЕННЫЕ ИНТЕРЬЕРЫ-КАФЕ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584429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444" y="1686088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82191" y="556393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658820" y="101013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54580" y="7194676"/>
            <a:ext cx="6092108" cy="193620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Моя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ctr" fontAlgn="base"/>
            <a:r>
              <a:rPr lang="ru-RU" sz="4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711188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ED0D1F9-C943-CBCD-70D2-D27213005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пространства.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пространства.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-130737" y="963519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Концепция ресторана «Северная широта»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807EA2-1D37-D28D-BC71-B699418651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05" y="1523244"/>
            <a:ext cx="4144429" cy="310832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2332A2F-0737-C94B-9DF9-2C1CDB7A92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36" y="5274434"/>
            <a:ext cx="4276002" cy="3207002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926511" y="52871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НАШИ РАБОТЫ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179838" y="589776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Концепция кафе на Бауманской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0B20A1-2CC9-FD0A-3D07-3CEFF530A9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16" y="1755093"/>
            <a:ext cx="4055108" cy="30413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5DFCB1-D1CE-493E-63CA-5B63C886CB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666" y="5546092"/>
            <a:ext cx="4055108" cy="304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01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179838" y="589776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Концепция кафе «Волконский»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B2FFE3D-C0D5-0621-0175-A123CED778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1" y="1155030"/>
            <a:ext cx="4263649" cy="239428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E710C89-ED2B-B6FF-D079-AFB476EE85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586" y="3914969"/>
            <a:ext cx="4280527" cy="23942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66C5FE8-2B56-4870-4051-DCFE918722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14" y="6708339"/>
            <a:ext cx="4064619" cy="228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2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 17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7000 м2 реализованных проектов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студии POLINAC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3842</TotalTime>
  <Words>900</Words>
  <Application>Microsoft Office PowerPoint</Application>
  <PresentationFormat>Лист A4 (210x297 мм)</PresentationFormat>
  <Paragraphs>179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139</cp:revision>
  <dcterms:created xsi:type="dcterms:W3CDTF">2020-09-07T19:51:05Z</dcterms:created>
  <dcterms:modified xsi:type="dcterms:W3CDTF">2022-10-29T11:45:57Z</dcterms:modified>
</cp:coreProperties>
</file>