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0" r:id="rId4"/>
    <p:sldId id="259" r:id="rId5"/>
    <p:sldId id="261" r:id="rId6"/>
    <p:sldId id="257" r:id="rId7"/>
    <p:sldId id="258" r:id="rId8"/>
    <p:sldId id="263" r:id="rId9"/>
    <p:sldId id="264" r:id="rId10"/>
    <p:sldId id="266" r:id="rId11"/>
    <p:sldId id="262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7C7AF-B034-42A5-99DF-A7752E094105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B9BF4-E40B-41DB-8069-E572CB88E0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10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85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745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181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56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365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843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048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8197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059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841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B9BF4-E40B-41DB-8069-E572CB88E0B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21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56107-7B75-143A-52C8-2A4730A6A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4113A7-ED24-8733-D216-602760B8C6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C9E307-4EFF-0F79-87B4-6C6C83451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A651C8-BE55-EAAE-AB76-87CEABA3A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DCEAC0-522D-A3DE-2892-1E66D1EA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943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1533FC-826D-15AA-BE29-F73E7497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0DC56D-7F5A-242B-1E6F-E02A07EC7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12401D-80C3-8BCA-92D0-2DC3C016D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65C8B-B639-50C6-4D30-DCDA13D3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642DF-3527-17D4-BC1B-27C68956E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78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D74D8-66D2-BEDC-734F-4BB956A12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186569-F393-09E9-5150-159E6979F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44FD1A-AA99-3B73-30B3-147272F98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F848FE-7ED3-DC24-6DF2-FB23849FE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31FBDC-8E4C-7FCA-5FFA-A9E61AA85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359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6FDEAB-E78B-E17E-AEAB-54AB9C708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52F598-37AD-CC44-19A7-AD004BBF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B6D2A6-C7F6-FA34-F6AA-5A2C4CA11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F29F80-E97D-CA7A-7C2F-32FF33B2E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5FBDB6-A632-13FE-4129-B9BBC73B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9D2901-7F92-12C8-3460-DC447EA4E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688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39517-ABC0-FD88-6ACD-5091948EC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957443-2ADE-4A24-65D8-EFA64A3F4C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73D20C-6866-EF33-65F8-A9487F75D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2F55B8-C966-09A9-A4B0-8E7C21202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AE5807-85C6-4027-187A-1275EDD11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2DA381-2618-BE41-C27E-0FC0614CA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58E1DC-9085-A8D5-5108-D99BF833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F9F9372-E2C5-B0B3-E8AA-1C8D6341D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44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BD07F6-E09D-0F9E-1967-84A35FA6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A28B994-02C8-DEFA-B752-8B989275C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38E9E6-6D28-9CDF-A313-443EC3427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329A6B-8B6A-D3AE-7FB3-8741ABDF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77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C1BA376-4183-A76D-BD10-A7E528348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73F7E15-C02C-CC77-C46C-B97FEDB9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488464-CC44-7A10-2E2F-D40C7C8A9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55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1246F-2385-56C5-79B2-A3D9FB9D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1CD13A-ADA9-0A4C-07DC-2C206B7F8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065BC6-2209-FE1E-52EA-3055AC103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BF4D7-3B77-6449-ACED-92B1D6675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132BEF-5BFF-5D2A-3978-D1BA5947B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4EEA20-E899-DB20-AABF-9CFB3C94E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83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C79E3-2A13-18F9-32F7-86261F628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A5E2C0-1A25-5544-5E1E-CF9E4E1D4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C30B24-D8A1-791C-60A3-F87DB7D25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EE48BC-FA91-EE22-242D-384C173F9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C985ED-12BF-C923-E5EC-04F81A53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DA9D2D-D959-CABA-27CE-56F45D99A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53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19182C-8EF0-93F2-B86F-162B79797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A784E8-847B-901B-F452-20B114042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26774-86AC-DBF3-E3FC-26FAB3BE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135DB4-A457-3B2B-4C77-B8C33E75F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1077A2-ABBD-FE06-7924-9B5BEB559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291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7B4FC7E-54B0-68D6-BD48-9F94A58880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CE0833-4696-3D85-40B7-83FC2B9F6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A5F6E4-7DA4-513E-A90E-F69013CEB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CE7288-618D-F050-57D7-73A2D69E3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0533BE-6FEE-B6F2-642C-D2133798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50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C09A8D-51F7-FAE8-2A07-FE49731C4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FE4447-A990-3A80-7F90-D2B0A2F17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B7426B-6EE2-F2F5-8B29-AB97B15B02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B8640-BD83-4540-A6E1-536BD71B6FAC}" type="datetimeFigureOut">
              <a:rPr lang="ru-RU" smtClean="0"/>
              <a:t>11.04.2024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27A080-F112-C807-3312-42978A2B3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056D2-96C6-C60E-1577-70D8C29E94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A9E8B-7CB3-4D0C-A175-9797A07B9C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465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-zhuk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sign-zhuk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away.php?to=https%3A%2F%2Fdesign-zhuk.ru%2F&amp;cc_key=" TargetMode="External"/><Relationship Id="rId5" Type="http://schemas.openxmlformats.org/officeDocument/2006/relationships/hyperlink" Target="tel:+79268283238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tel:+7926828323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olinachaplanova@bk.ru" TargetMode="Externa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AE8D25-52EA-E5D5-EFED-76ED4E70E88F}"/>
              </a:ext>
            </a:extLst>
          </p:cNvPr>
          <p:cNvSpPr/>
          <p:nvPr/>
        </p:nvSpPr>
        <p:spPr>
          <a:xfrm rot="5400000">
            <a:off x="9679873" y="659876"/>
            <a:ext cx="789136" cy="4094869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F34C8-D447-DAB3-9689-320BD2834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177" y="2655780"/>
            <a:ext cx="5922528" cy="12459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Museo Sans Cyrl 500" panose="02000000000000000000" pitchFamily="2" charset="-52"/>
              </a:rPr>
              <a:t>POLINA CHAPLANOVA </a:t>
            </a:r>
            <a:r>
              <a:rPr lang="en-US" sz="22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DESIGN</a:t>
            </a:r>
            <a:endParaRPr lang="ru-RU" sz="22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6200000">
            <a:off x="258066" y="3230645"/>
            <a:ext cx="11093119" cy="305819"/>
          </a:xfrm>
        </p:spPr>
        <p:txBody>
          <a:bodyPr>
            <a:noAutofit/>
          </a:bodyPr>
          <a:lstStyle/>
          <a:p>
            <a:r>
              <a:rPr lang="ru-RU" sz="16000" dirty="0">
                <a:latin typeface="Museo Sans Cyrl 500" panose="02000000000000000000" pitchFamily="2" charset="-52"/>
              </a:rPr>
              <a:t>КНИГА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6855592" y="2639865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latin typeface="Museo Sans Cyrl 500" panose="02000000000000000000" pitchFamily="2" charset="-52"/>
              </a:rPr>
              <a:t>СТУДИЯ ДИЗАЙНА ИНТЕРЬЕРА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E17563C-5F82-A1A2-341C-26D846E67CDB}"/>
              </a:ext>
            </a:extLst>
          </p:cNvPr>
          <p:cNvSpPr/>
          <p:nvPr/>
        </p:nvSpPr>
        <p:spPr>
          <a:xfrm>
            <a:off x="1057868" y="875337"/>
            <a:ext cx="3162830" cy="5016434"/>
          </a:xfrm>
          <a:prstGeom prst="rect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8DFF059-D5D0-617B-6607-EF77BDE4E7B9}"/>
              </a:ext>
            </a:extLst>
          </p:cNvPr>
          <p:cNvSpPr txBox="1">
            <a:spLocks/>
          </p:cNvSpPr>
          <p:nvPr/>
        </p:nvSpPr>
        <p:spPr>
          <a:xfrm>
            <a:off x="5930905" y="2818466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latin typeface="Museo Sans Cyrl 500" panose="02000000000000000000" pitchFamily="2" charset="-52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DBC2934-5115-2418-8E31-26D5DD81BA70}"/>
              </a:ext>
            </a:extLst>
          </p:cNvPr>
          <p:cNvSpPr txBox="1">
            <a:spLocks/>
          </p:cNvSpPr>
          <p:nvPr/>
        </p:nvSpPr>
        <p:spPr>
          <a:xfrm rot="16200000">
            <a:off x="4740745" y="4158044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latin typeface="Museo Sans Cyrl 500" panose="02000000000000000000" pitchFamily="2" charset="-52"/>
              </a:rPr>
              <a:t>ПРИВИЛЕГИЙ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1B1FB6E-CE41-32E7-A57A-425C9378A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077" y="641552"/>
            <a:ext cx="4353828" cy="43538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CE18B5B-1763-B5F7-909A-C68649E2A6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383" y="5482861"/>
            <a:ext cx="1007709" cy="100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44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9" y="2684574"/>
            <a:ext cx="7738712" cy="1604955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плитка,</a:t>
            </a:r>
          </a:p>
          <a:p>
            <a:pPr algn="l"/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краски, декоративные покрытия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(901) 554-64-75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https://vk.com/pliitka4you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249746" y="4969285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Огромный выбор плитки керамогранита, краски. Большой шоу-рум в  г. Раменское. Работают МО, Москва, города России.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40948E-0058-74FC-00BC-F7F358D9E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011" y="1007761"/>
            <a:ext cx="4872989" cy="17966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783AFE2-70DA-A8A1-E572-523183D99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938" y="648170"/>
            <a:ext cx="912233" cy="97739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C0D7F6-081B-35C0-2202-7012E08BD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5241" y="2726693"/>
            <a:ext cx="2055781" cy="22481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0D7EE6-DE98-7095-F9FF-DB69EB9542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5829" y="2765983"/>
            <a:ext cx="1558433" cy="2203302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4511520F-88F9-943A-1307-1E4812F08B13}"/>
              </a:ext>
            </a:extLst>
          </p:cNvPr>
          <p:cNvSpPr txBox="1">
            <a:spLocks/>
          </p:cNvSpPr>
          <p:nvPr/>
        </p:nvSpPr>
        <p:spPr>
          <a:xfrm>
            <a:off x="3842793" y="4394736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A85D179-6BC5-500B-BC83-0405DF183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3554" y="244312"/>
            <a:ext cx="19050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52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мягкая мебель,</a:t>
            </a:r>
          </a:p>
          <a:p>
            <a:pPr algn="l"/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шкафы, столы, стулья, стеллажи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16056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err="1">
                <a:solidFill>
                  <a:srgbClr val="FF0000"/>
                </a:solidFill>
                <a:latin typeface="Museo Sans Cyrl 500" panose="02000000000000000000" pitchFamily="2" charset="-52"/>
              </a:rPr>
              <a:t>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(495) 154-24-76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2000" u="sng" dirty="0"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divan</a:t>
            </a:r>
            <a:r>
              <a:rPr lang="en-US" sz="2000" b="0" i="0" u="sng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.ru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322427" y="5297234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Дизайнерская мебель. Огромный выбор.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Большое количество  шоу-румов Москве.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F2D985A-3AEF-7EE1-9287-4B9D0AF2F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255" y="411058"/>
            <a:ext cx="2279908" cy="8897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BD30174-3A85-E735-8CAB-E3BEC68E84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092" y="1611059"/>
            <a:ext cx="4705350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2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освещение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90750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(926) 451-79-24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https://lustrypremium.ru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902D84-B9EE-9DD2-0B41-97BFDCB34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987" y="215462"/>
            <a:ext cx="3819525" cy="117157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D6A563A-07BA-782D-5797-266DF0FE6D2B}"/>
              </a:ext>
            </a:extLst>
          </p:cNvPr>
          <p:cNvSpPr txBox="1">
            <a:spLocks/>
          </p:cNvSpPr>
          <p:nvPr/>
        </p:nvSpPr>
        <p:spPr>
          <a:xfrm>
            <a:off x="-48125" y="497498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БЕСПЛАТНО расчет освещения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316825" y="5319361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Огромный выбор света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Несколько  шоу-румов по МО и Москве. Есть в г. Раменское.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D0B29D-73F9-3C77-53DB-9133162D4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696" y="1328824"/>
            <a:ext cx="4515378" cy="420035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A735A05-6E7F-9AC2-5A24-A5379396FF44}"/>
              </a:ext>
            </a:extLst>
          </p:cNvPr>
          <p:cNvSpPr txBox="1">
            <a:spLocks/>
          </p:cNvSpPr>
          <p:nvPr/>
        </p:nvSpPr>
        <p:spPr>
          <a:xfrm>
            <a:off x="-1" y="5297234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БЕСПЛАТНО выезд специалиста</a:t>
            </a:r>
          </a:p>
        </p:txBody>
      </p:sp>
    </p:spTree>
    <p:extLst>
      <p:ext uri="{BB962C8B-B14F-4D97-AF65-F5344CB8AC3E}">
        <p14:creationId xmlns:p14="http://schemas.microsoft.com/office/powerpoint/2010/main" val="105961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8114098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мебель, свет,</a:t>
            </a:r>
          </a:p>
          <a:p>
            <a:pPr algn="l"/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декор, сантехника</a:t>
            </a:r>
          </a:p>
          <a:p>
            <a:pPr algn="l"/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-233385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10%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527208" y="4409252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CHAPLANOVA_ALL10-10%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0611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(800) 775-74-87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https://basicdecor.ru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145571" y="5291610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i="0" dirty="0" err="1">
                <a:solidFill>
                  <a:srgbClr val="2D363B"/>
                </a:solidFill>
                <a:effectLst/>
                <a:latin typeface="Museo Sans Cyrl 500" panose="02000000000000000000" pitchFamily="2" charset="-52"/>
              </a:rPr>
              <a:t>BasicDecor</a:t>
            </a:r>
            <a:r>
              <a:rPr lang="ru-RU" sz="2000" i="0" dirty="0">
                <a:solidFill>
                  <a:srgbClr val="2D363B"/>
                </a:solidFill>
                <a:effectLst/>
                <a:latin typeface="Museo Sans Cyrl 500" panose="02000000000000000000" pitchFamily="2" charset="-52"/>
              </a:rPr>
              <a:t> - крупнейший интерьерный магазин в выборе товаров для дома. Москва и 97 городов, в том числе и Раменское.</a:t>
            </a:r>
            <a:endParaRPr lang="ru-RU" sz="2000" dirty="0">
              <a:latin typeface="Museo Sans Cyrl 500" panose="020000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2A35FE-F4AE-BEC1-6E0F-CDDAE7D4F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887" y="384822"/>
            <a:ext cx="2371725" cy="7334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3E760A-7F34-3F1E-21A4-964D0A352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277" y="1925125"/>
            <a:ext cx="5662450" cy="3319367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DEA42C8-423F-E30F-00EF-91853EF9CD67}"/>
              </a:ext>
            </a:extLst>
          </p:cNvPr>
          <p:cNvSpPr txBox="1">
            <a:spLocks/>
          </p:cNvSpPr>
          <p:nvPr/>
        </p:nvSpPr>
        <p:spPr>
          <a:xfrm>
            <a:off x="2483281" y="465997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кроме освещения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25FE3ABC-1D92-60D3-5D70-65C36A2CED34}"/>
              </a:ext>
            </a:extLst>
          </p:cNvPr>
          <p:cNvSpPr txBox="1">
            <a:spLocks/>
          </p:cNvSpPr>
          <p:nvPr/>
        </p:nvSpPr>
        <p:spPr>
          <a:xfrm>
            <a:off x="-264971" y="4974711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10% ПО ПРОМОКОДУ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F0B27C1C-219D-8450-5D17-2554C0654E4A}"/>
              </a:ext>
            </a:extLst>
          </p:cNvPr>
          <p:cNvSpPr txBox="1">
            <a:spLocks/>
          </p:cNvSpPr>
          <p:nvPr/>
        </p:nvSpPr>
        <p:spPr>
          <a:xfrm>
            <a:off x="3267148" y="4975794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CHAPLANOVA - -10% 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7C1F9DA3-D9CA-BC49-C3D2-4F5F040483D6}"/>
              </a:ext>
            </a:extLst>
          </p:cNvPr>
          <p:cNvSpPr txBox="1">
            <a:spLocks/>
          </p:cNvSpPr>
          <p:nvPr/>
        </p:nvSpPr>
        <p:spPr>
          <a:xfrm>
            <a:off x="2285393" y="5231897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на освещение</a:t>
            </a:r>
          </a:p>
        </p:txBody>
      </p:sp>
    </p:spTree>
    <p:extLst>
      <p:ext uri="{BB962C8B-B14F-4D97-AF65-F5344CB8AC3E}">
        <p14:creationId xmlns:p14="http://schemas.microsoft.com/office/powerpoint/2010/main" val="373429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текстиль, ковры обои, лепнина, краски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90750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54348E-2D0A-A9E3-88E0-DEAB53C714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89" y="82604"/>
            <a:ext cx="1215122" cy="14745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8686B9C-1C86-0737-5073-FFDD44A9C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691" y="561626"/>
            <a:ext cx="4069822" cy="5734748"/>
          </a:xfrm>
          <a:prstGeom prst="rect">
            <a:avLst/>
          </a:prstGeom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i="0" u="sng" strike="noStrike" dirty="0">
                <a:effectLst/>
                <a:latin typeface="-apple-syste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 (926) 828-32-38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https://design-zhuk.ru/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4E7371-BFDA-1B2C-6ACB-8559D9B20253}"/>
              </a:ext>
            </a:extLst>
          </p:cNvPr>
          <p:cNvSpPr txBox="1">
            <a:spLocks/>
          </p:cNvSpPr>
          <p:nvPr/>
        </p:nvSpPr>
        <p:spPr>
          <a:xfrm>
            <a:off x="328488" y="5810030"/>
            <a:ext cx="7465203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КРАСИВЫЙ и большой ШОУ-РУМ В РАМЕНСКОМ.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Большой выбор образцов текстиля, лепнины.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Премиум качество, премиум материалы.</a:t>
            </a:r>
          </a:p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Работают по всем городам.</a:t>
            </a:r>
          </a:p>
        </p:txBody>
      </p:sp>
    </p:spTree>
    <p:extLst>
      <p:ext uri="{BB962C8B-B14F-4D97-AF65-F5344CB8AC3E}">
        <p14:creationId xmlns:p14="http://schemas.microsoft.com/office/powerpoint/2010/main" val="3046562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773871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dirty="0">
                <a:solidFill>
                  <a:schemeClr val="bg1"/>
                </a:solidFill>
                <a:latin typeface="Museo Sans Cyrl 500" panose="02000000000000000000" pitchFamily="2" charset="-52"/>
              </a:rPr>
              <a:t>текстиль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3790750" y="4409389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i="0" u="sng" strike="noStrike" dirty="0"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 (906) </a:t>
            </a:r>
            <a:r>
              <a:rPr lang="ru-RU" sz="2400" u="sng" dirty="0">
                <a:latin typeface="-apple-system"/>
              </a:rPr>
              <a:t>000-04-50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u="sng" dirty="0">
                <a:latin typeface="-apple-system"/>
              </a:rPr>
              <a:t>www.enhome.shop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A3C6F0-60CB-0D65-141C-26417EBB3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017" y="364309"/>
            <a:ext cx="4057650" cy="56673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C565A8D-F535-A988-862B-900C9FEB9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648" y="59371"/>
            <a:ext cx="1708720" cy="14941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6F9794-3EC3-E0C0-6E69-A466AB30BA7B}"/>
              </a:ext>
            </a:extLst>
          </p:cNvPr>
          <p:cNvSpPr txBox="1"/>
          <p:nvPr/>
        </p:nvSpPr>
        <p:spPr>
          <a:xfrm>
            <a:off x="392229" y="5200669"/>
            <a:ext cx="60976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latin typeface="Museo Sans Cyrl 500" panose="02000000000000000000" pitchFamily="2" charset="-52"/>
              </a:rPr>
              <a:t>Большой выбор образцов текстиля в Раменском</a:t>
            </a:r>
            <a:r>
              <a:rPr lang="ru-RU" dirty="0">
                <a:latin typeface="Museo Sans Cyrl 500" panose="02000000000000000000" pitchFamily="2" charset="-52"/>
              </a:rPr>
              <a:t>. 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Готовые комплекты штор, постельное белье, скатерти с пропиткой, чехлы для уличной мебели.</a:t>
            </a:r>
          </a:p>
          <a:p>
            <a:pPr algn="l"/>
            <a:r>
              <a:rPr lang="ru-RU" sz="1800" dirty="0">
                <a:latin typeface="Museo Sans Cyrl 500" panose="02000000000000000000" pitchFamily="2" charset="-52"/>
              </a:rPr>
              <a:t>Работают Москва и МО.</a:t>
            </a:r>
          </a:p>
        </p:txBody>
      </p:sp>
    </p:spTree>
    <p:extLst>
      <p:ext uri="{BB962C8B-B14F-4D97-AF65-F5344CB8AC3E}">
        <p14:creationId xmlns:p14="http://schemas.microsoft.com/office/powerpoint/2010/main" val="3448724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8114098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</a:t>
            </a:r>
            <a:r>
              <a:rPr lang="ru-RU" sz="3500" b="1" dirty="0" err="1">
                <a:solidFill>
                  <a:schemeClr val="bg1"/>
                </a:solidFill>
                <a:latin typeface="Museo Sans Cyrl 500" panose="02000000000000000000" pitchFamily="2" charset="-52"/>
              </a:rPr>
              <a:t>экомашина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-</a:t>
            </a:r>
          </a:p>
          <a:p>
            <a:pPr algn="l"/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пылесос </a:t>
            </a:r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5F91470-60F8-BE74-7178-0045E78E6F44}"/>
              </a:ext>
            </a:extLst>
          </p:cNvPr>
          <p:cNvSpPr txBox="1">
            <a:spLocks/>
          </p:cNvSpPr>
          <p:nvPr/>
        </p:nvSpPr>
        <p:spPr>
          <a:xfrm>
            <a:off x="74818" y="3906398"/>
            <a:ext cx="5349573" cy="6808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dirty="0">
                <a:latin typeface="Museo Sans Cyrl 500" panose="02000000000000000000" pitchFamily="2" charset="-52"/>
              </a:rPr>
              <a:t>5000 </a:t>
            </a:r>
            <a:r>
              <a:rPr lang="ru-RU" sz="1700" dirty="0">
                <a:latin typeface="Museo Sans Cyrl 500" panose="02000000000000000000" pitchFamily="2" charset="-52"/>
              </a:rPr>
              <a:t>бонусных баллов по ПРОМОКОДУ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83C58C-A6CB-82D4-3370-71E370A86A3E}"/>
              </a:ext>
            </a:extLst>
          </p:cNvPr>
          <p:cNvSpPr txBox="1">
            <a:spLocks/>
          </p:cNvSpPr>
          <p:nvPr/>
        </p:nvSpPr>
        <p:spPr>
          <a:xfrm>
            <a:off x="4200431" y="4277728"/>
            <a:ext cx="2898808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1759</a:t>
            </a:r>
            <a:endParaRPr lang="ru-RU" sz="20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(901) 593-96-78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https://promo.hyla.ru/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07D91AD-307E-5064-A0CA-7B1F9066C897}"/>
              </a:ext>
            </a:extLst>
          </p:cNvPr>
          <p:cNvSpPr txBox="1">
            <a:spLocks/>
          </p:cNvSpPr>
          <p:nvPr/>
        </p:nvSpPr>
        <p:spPr>
          <a:xfrm>
            <a:off x="121915" y="5197017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 err="1">
                <a:latin typeface="Museo Sans Cyrl 500" panose="02000000000000000000" pitchFamily="2" charset="-52"/>
              </a:rPr>
              <a:t>Экомашина</a:t>
            </a:r>
            <a:r>
              <a:rPr lang="ru-RU" sz="2000" dirty="0">
                <a:latin typeface="Museo Sans Cyrl 500" panose="02000000000000000000" pitchFamily="2" charset="-52"/>
              </a:rPr>
              <a:t> </a:t>
            </a:r>
            <a:r>
              <a:rPr lang="en-US" sz="2000" dirty="0">
                <a:latin typeface="Museo Sans Cyrl 500" panose="02000000000000000000" pitchFamily="2" charset="-52"/>
              </a:rPr>
              <a:t>HYLA</a:t>
            </a:r>
            <a:r>
              <a:rPr lang="ru-RU" sz="2000" dirty="0">
                <a:latin typeface="Museo Sans Cyrl 500" panose="02000000000000000000" pitchFamily="2" charset="-52"/>
              </a:rPr>
              <a:t>– создает целебный воздух, даже когда вы проводите уборку.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A3F8E2-E31D-4801-0A57-861BAAD5D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473" y="84070"/>
            <a:ext cx="1414893" cy="14495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FAA9D37-1F32-2FCF-064B-CC4B6D6E9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282" y="1570403"/>
            <a:ext cx="5676900" cy="3876675"/>
          </a:xfrm>
          <a:prstGeom prst="rect">
            <a:avLst/>
          </a:prstGeom>
        </p:spPr>
      </p:pic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B7159EDE-C9F7-6A0F-C62A-AD953EF2E2E6}"/>
              </a:ext>
            </a:extLst>
          </p:cNvPr>
          <p:cNvSpPr txBox="1">
            <a:spLocks/>
          </p:cNvSpPr>
          <p:nvPr/>
        </p:nvSpPr>
        <p:spPr>
          <a:xfrm>
            <a:off x="153073" y="4422241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latin typeface="Museo Sans Cyrl 500" panose="02000000000000000000" pitchFamily="2" charset="-52"/>
              </a:rPr>
              <a:t>Аренда </a:t>
            </a:r>
            <a:r>
              <a:rPr lang="ru-RU" sz="2000" dirty="0" err="1">
                <a:latin typeface="Museo Sans Cyrl 500" panose="02000000000000000000" pitchFamily="2" charset="-52"/>
              </a:rPr>
              <a:t>экомашины</a:t>
            </a:r>
            <a:r>
              <a:rPr lang="ru-RU" sz="2000" dirty="0">
                <a:latin typeface="Museo Sans Cyrl 500" panose="02000000000000000000" pitchFamily="2" charset="-52"/>
              </a:rPr>
              <a:t> на день Москва и МО.</a:t>
            </a:r>
          </a:p>
        </p:txBody>
      </p:sp>
    </p:spTree>
    <p:extLst>
      <p:ext uri="{BB962C8B-B14F-4D97-AF65-F5344CB8AC3E}">
        <p14:creationId xmlns:p14="http://schemas.microsoft.com/office/powerpoint/2010/main" val="2355504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8114098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организация пространства, переезд</a:t>
            </a:r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(977) 160-53-79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http://delaemporyadok.tilda.ws/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A117DCA-1ECD-A4AD-2618-16C8CC18901E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4F31741-450A-1305-35B1-F9647B2E5631}"/>
              </a:ext>
            </a:extLst>
          </p:cNvPr>
          <p:cNvSpPr txBox="1">
            <a:spLocks/>
          </p:cNvSpPr>
          <p:nvPr/>
        </p:nvSpPr>
        <p:spPr>
          <a:xfrm>
            <a:off x="3319111" y="4405589"/>
            <a:ext cx="4506227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 DEDIGN</a:t>
            </a:r>
            <a:r>
              <a:rPr lang="ru-RU" sz="17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CEC689-B129-0729-8BDA-397B1BF1C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955" y="86625"/>
            <a:ext cx="1444410" cy="15082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8A9DAB-FAF2-3F62-0F81-F724B6492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127" y="1762336"/>
            <a:ext cx="4684258" cy="3079466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67D56F7-068E-A710-2934-C86EFB0650E8}"/>
              </a:ext>
            </a:extLst>
          </p:cNvPr>
          <p:cNvSpPr txBox="1">
            <a:spLocks/>
          </p:cNvSpPr>
          <p:nvPr/>
        </p:nvSpPr>
        <p:spPr>
          <a:xfrm>
            <a:off x="121915" y="5197017"/>
            <a:ext cx="6020385" cy="11443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2000" dirty="0">
              <a:latin typeface="Museo Sans Cyrl 500" panose="020000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00F5BE-FBFD-FC5F-DF7C-9D41020FA6AE}"/>
              </a:ext>
            </a:extLst>
          </p:cNvPr>
          <p:cNvSpPr txBox="1"/>
          <p:nvPr/>
        </p:nvSpPr>
        <p:spPr>
          <a:xfrm>
            <a:off x="356937" y="5017049"/>
            <a:ext cx="77282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latin typeface="Museo Sans Cyrl 500" panose="02000000000000000000" pitchFamily="2" charset="-52"/>
              </a:rPr>
              <a:t>Решение проблем с беспорядком и неорганизованности.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Система  хранения вещей.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Организация рабочего пространства.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Работа МО Раменское, Жуковский, Люберцы. Москва.</a:t>
            </a:r>
          </a:p>
          <a:p>
            <a:pPr algn="l"/>
            <a:endParaRPr lang="ru-RU" sz="1800" dirty="0">
              <a:latin typeface="Museo Sans Cyrl 500" panose="02000000000000000000" pitchFamily="2" charset="-52"/>
            </a:endParaRPr>
          </a:p>
          <a:p>
            <a:pPr algn="l"/>
            <a:endParaRPr lang="ru-RU" sz="1800" dirty="0">
              <a:latin typeface="Museo Sans Cyrl 500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43386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293522" y="-2765659"/>
            <a:ext cx="1604956" cy="1219200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79" y="2804433"/>
            <a:ext cx="8114098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Направление</a:t>
            </a:r>
            <a:r>
              <a:rPr lang="ru-RU" sz="3500" b="1" dirty="0">
                <a:solidFill>
                  <a:schemeClr val="bg1"/>
                </a:solidFill>
                <a:latin typeface="Museo Sans Cyrl 500" panose="02000000000000000000" pitchFamily="2" charset="-52"/>
              </a:rPr>
              <a:t>: клининг, все виды уборки</a:t>
            </a:r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E18FCB7-20C4-C5EC-6FDA-F6A433B81CFE}"/>
              </a:ext>
            </a:extLst>
          </p:cNvPr>
          <p:cNvSpPr txBox="1">
            <a:spLocks/>
          </p:cNvSpPr>
          <p:nvPr/>
        </p:nvSpPr>
        <p:spPr>
          <a:xfrm>
            <a:off x="1674865" y="1784368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u="sng" dirty="0">
                <a:latin typeface="-apple-system"/>
              </a:rPr>
              <a:t>+7 (980) 145-21-84</a:t>
            </a:r>
            <a:endParaRPr lang="ru-RU" sz="2400" u="sng" dirty="0">
              <a:latin typeface="Museo Sans Cyrl 500" panose="02000000000000000000" pitchFamily="2" charset="-52"/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BAFFD63D-2932-88EF-3237-6274C9483BE5}"/>
              </a:ext>
            </a:extLst>
          </p:cNvPr>
          <p:cNvSpPr txBox="1">
            <a:spLocks/>
          </p:cNvSpPr>
          <p:nvPr/>
        </p:nvSpPr>
        <p:spPr>
          <a:xfrm>
            <a:off x="1674865" y="2156115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0" i="0" u="sng" dirty="0">
                <a:effectLst/>
                <a:latin typeface="-apple-system"/>
              </a:rPr>
              <a:t>https://vk.com/id517103902</a:t>
            </a:r>
            <a:endParaRPr lang="ru-RU" sz="2000" u="sng" dirty="0">
              <a:latin typeface="Museo Sans Cyrl 500" panose="02000000000000000000" pitchFamily="2" charset="-52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3A5337-DB1A-0A99-073F-AD3437308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6636" y="1115836"/>
            <a:ext cx="4231770" cy="44332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0A2B66-083B-2681-3A9C-B5A578CC6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037" y="797099"/>
            <a:ext cx="4058853" cy="475425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A117DCA-1ECD-A4AD-2618-16C8CC18901E}"/>
              </a:ext>
            </a:extLst>
          </p:cNvPr>
          <p:cNvSpPr txBox="1">
            <a:spLocks/>
          </p:cNvSpPr>
          <p:nvPr/>
        </p:nvSpPr>
        <p:spPr>
          <a:xfrm>
            <a:off x="0" y="4409390"/>
            <a:ext cx="4231770" cy="2890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latin typeface="Museo Sans Cyrl 500" panose="02000000000000000000" pitchFamily="2" charset="-52"/>
              </a:rPr>
              <a:t>СКИДАКА 5% ПО ПРОМОКОДУ 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C4F31741-450A-1305-35B1-F9647B2E5631}"/>
              </a:ext>
            </a:extLst>
          </p:cNvPr>
          <p:cNvSpPr txBox="1">
            <a:spLocks/>
          </p:cNvSpPr>
          <p:nvPr/>
        </p:nvSpPr>
        <p:spPr>
          <a:xfrm>
            <a:off x="3319111" y="4405589"/>
            <a:ext cx="4506227" cy="2890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7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POLINA CHAPLANOVA DEDIGN</a:t>
            </a:r>
            <a:r>
              <a:rPr lang="ru-RU" sz="17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A7F3F5B-3942-12E2-78ED-257EED17F01E}"/>
              </a:ext>
            </a:extLst>
          </p:cNvPr>
          <p:cNvSpPr txBox="1"/>
          <p:nvPr/>
        </p:nvSpPr>
        <p:spPr>
          <a:xfrm>
            <a:off x="356937" y="5017049"/>
            <a:ext cx="77282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dirty="0">
                <a:latin typeface="Museo Sans Cyrl 500" panose="02000000000000000000" pitchFamily="2" charset="-52"/>
              </a:rPr>
              <a:t>Уборка квартир, домов, офисов, уборка после ремонта.</a:t>
            </a:r>
          </a:p>
          <a:p>
            <a:pPr algn="l"/>
            <a:r>
              <a:rPr lang="ru-RU" dirty="0">
                <a:latin typeface="Museo Sans Cyrl 500" panose="02000000000000000000" pitchFamily="2" charset="-52"/>
              </a:rPr>
              <a:t>Работа Раменское, Жуковский, Люберцы.</a:t>
            </a:r>
            <a:endParaRPr lang="ru-RU" sz="1800" dirty="0">
              <a:latin typeface="Museo Sans Cyrl 500" panose="02000000000000000000" pitchFamily="2" charset="-52"/>
            </a:endParaRPr>
          </a:p>
          <a:p>
            <a:pPr algn="l"/>
            <a:endParaRPr lang="ru-RU" sz="1800" dirty="0">
              <a:latin typeface="Museo Sans Cyrl 500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80194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FA7F59A-F47A-F724-F954-876EE12EF555}"/>
              </a:ext>
            </a:extLst>
          </p:cNvPr>
          <p:cNvSpPr/>
          <p:nvPr/>
        </p:nvSpPr>
        <p:spPr>
          <a:xfrm rot="5400000">
            <a:off x="5316383" y="-1111050"/>
            <a:ext cx="1935058" cy="6749991"/>
          </a:xfrm>
          <a:prstGeom prst="rect">
            <a:avLst/>
          </a:prstGeom>
          <a:solidFill>
            <a:srgbClr val="FF00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5D68A0-7B52-F368-E3FE-55984953E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80115" y="1937877"/>
            <a:ext cx="5605362" cy="1051816"/>
          </a:xfrm>
        </p:spPr>
        <p:txBody>
          <a:bodyPr>
            <a:noAutofit/>
          </a:bodyPr>
          <a:lstStyle/>
          <a:p>
            <a:pPr algn="l"/>
            <a:r>
              <a:rPr lang="ru-RU" sz="3500" b="1" u="sng" dirty="0">
                <a:solidFill>
                  <a:schemeClr val="bg1"/>
                </a:solidFill>
                <a:latin typeface="Museo Sans Cyrl 500" panose="02000000000000000000" pitchFamily="2" charset="-52"/>
              </a:rPr>
              <a:t>Не нашли, что искали?</a:t>
            </a:r>
          </a:p>
          <a:p>
            <a:pPr algn="l"/>
            <a:endParaRPr lang="ru-RU" sz="3500" dirty="0">
              <a:solidFill>
                <a:schemeClr val="bg1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BA117DCA-1ECD-A4AD-2618-16C8CC18901E}"/>
              </a:ext>
            </a:extLst>
          </p:cNvPr>
          <p:cNvSpPr txBox="1">
            <a:spLocks/>
          </p:cNvSpPr>
          <p:nvPr/>
        </p:nvSpPr>
        <p:spPr>
          <a:xfrm>
            <a:off x="4596843" y="3610269"/>
            <a:ext cx="4231770" cy="5969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latin typeface="Museo Sans Cyrl 500" panose="02000000000000000000" pitchFamily="2" charset="-52"/>
              </a:rPr>
              <a:t>Напишите Нам и мы обязательно найдем ВАМ подходящего поставщика!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1E7958-5613-9873-BD78-2201FAD7F639}"/>
              </a:ext>
            </a:extLst>
          </p:cNvPr>
          <p:cNvSpPr/>
          <p:nvPr/>
        </p:nvSpPr>
        <p:spPr>
          <a:xfrm rot="5400000">
            <a:off x="5854974" y="-1524381"/>
            <a:ext cx="789136" cy="4094869"/>
          </a:xfrm>
          <a:prstGeom prst="rect">
            <a:avLst/>
          </a:prstGeom>
          <a:solidFill>
            <a:schemeClr val="tx1">
              <a:lumMod val="50000"/>
              <a:lumOff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CDA4184-1429-476B-8F0E-A49D224D35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04657" y="454390"/>
            <a:ext cx="5922528" cy="12459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Museo Sans Cyrl 500" panose="02000000000000000000" pitchFamily="2" charset="-52"/>
              </a:rPr>
              <a:t>POLINA CHAPLANOVA </a:t>
            </a:r>
            <a:r>
              <a:rPr lang="en-US" sz="2200" dirty="0">
                <a:solidFill>
                  <a:srgbClr val="FF0000"/>
                </a:solidFill>
                <a:latin typeface="Museo Sans Cyrl 500" panose="02000000000000000000" pitchFamily="2" charset="-52"/>
              </a:rPr>
              <a:t>DESIGN</a:t>
            </a:r>
            <a:endParaRPr lang="ru-RU" sz="2200" dirty="0">
              <a:solidFill>
                <a:srgbClr val="FF0000"/>
              </a:solidFill>
              <a:latin typeface="Museo Sans Cyrl 500" panose="02000000000000000000" pitchFamily="2" charset="-52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851D8CB-292D-73FF-69EC-BC7721D084EE}"/>
              </a:ext>
            </a:extLst>
          </p:cNvPr>
          <p:cNvSpPr txBox="1">
            <a:spLocks/>
          </p:cNvSpPr>
          <p:nvPr/>
        </p:nvSpPr>
        <p:spPr>
          <a:xfrm>
            <a:off x="3047072" y="438475"/>
            <a:ext cx="6437697" cy="4620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latin typeface="Museo Sans Cyrl 500" panose="02000000000000000000" pitchFamily="2" charset="-52"/>
              </a:rPr>
              <a:t>СТУДИЯ ДИЗАЙНА ИНТЕРЬЕРА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C8E0A1E-CCCC-E820-AF85-F67BB5424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25" y="1296416"/>
            <a:ext cx="3294824" cy="49502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D9AED4-36FE-FCEA-126C-1CD85D07B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060" y="4941322"/>
            <a:ext cx="1007709" cy="1007709"/>
          </a:xfrm>
          <a:prstGeom prst="rect">
            <a:avLst/>
          </a:prstGeom>
        </p:spPr>
      </p:pic>
      <p:sp>
        <p:nvSpPr>
          <p:cNvPr id="20" name="object 7">
            <a:extLst>
              <a:ext uri="{FF2B5EF4-FFF2-40B4-BE49-F238E27FC236}">
                <a16:creationId xmlns:a16="http://schemas.microsoft.com/office/drawing/2014/main" id="{7B9CE0E8-7A64-2165-DE95-D1BE1DEEEDCF}"/>
              </a:ext>
            </a:extLst>
          </p:cNvPr>
          <p:cNvSpPr txBox="1"/>
          <p:nvPr/>
        </p:nvSpPr>
        <p:spPr>
          <a:xfrm>
            <a:off x="4709033" y="4338344"/>
            <a:ext cx="3716420" cy="19083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Контакты для связи:</a:t>
            </a:r>
            <a:endParaRPr sz="1400" dirty="0"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latin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latin typeface="Calibri"/>
                <a:cs typeface="Calibri"/>
              </a:rPr>
              <a:t>@polina_chaplanova_design Сайт: https:// polinachaplanova.com</a:t>
            </a:r>
          </a:p>
        </p:txBody>
      </p:sp>
    </p:spTree>
    <p:extLst>
      <p:ext uri="{BB962C8B-B14F-4D97-AF65-F5344CB8AC3E}">
        <p14:creationId xmlns:p14="http://schemas.microsoft.com/office/powerpoint/2010/main" val="36692037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523</Words>
  <Application>Microsoft Office PowerPoint</Application>
  <PresentationFormat>Широкоэкранный</PresentationFormat>
  <Paragraphs>104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-apple-system</vt:lpstr>
      <vt:lpstr>Arial</vt:lpstr>
      <vt:lpstr>Calibri</vt:lpstr>
      <vt:lpstr>Calibri Light</vt:lpstr>
      <vt:lpstr>Museo Sans Cyrl 500</vt:lpstr>
      <vt:lpstr>Times New Roman</vt:lpstr>
      <vt:lpstr>Тема Office</vt:lpstr>
      <vt:lpstr>POLINA CHAPLANOVA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POLINA CHAPLANOVA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POLINA CHAPLANOVA DESIGN</dc:title>
  <dc:creator>Полина Чапланова</dc:creator>
  <cp:lastModifiedBy>Полина Чапланова</cp:lastModifiedBy>
  <cp:revision>6</cp:revision>
  <dcterms:created xsi:type="dcterms:W3CDTF">2023-09-05T14:40:45Z</dcterms:created>
  <dcterms:modified xsi:type="dcterms:W3CDTF">2024-04-11T14:57:34Z</dcterms:modified>
</cp:coreProperties>
</file>