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7556500" cy="10693400"/>
  <p:notesSz cx="7556500" cy="10693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2" d="100"/>
          <a:sy n="112" d="100"/>
        </p:scale>
        <p:origin x="2142" y="-3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3283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4954"/>
            <a:ext cx="6423025" cy="22456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8304"/>
            <a:ext cx="5289549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27735"/>
            <a:ext cx="6800849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59482"/>
            <a:ext cx="680084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44862"/>
            <a:ext cx="2418079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bject 4">
            <a:extLst>
              <a:ext uri="{FF2B5EF4-FFF2-40B4-BE49-F238E27FC236}">
                <a16:creationId xmlns:a16="http://schemas.microsoft.com/office/drawing/2014/main" id="{C9E8FDA8-1F83-8836-BF84-36553F935C64}"/>
              </a:ext>
            </a:extLst>
          </p:cNvPr>
          <p:cNvSpPr/>
          <p:nvPr/>
        </p:nvSpPr>
        <p:spPr>
          <a:xfrm>
            <a:off x="0" y="10231093"/>
            <a:ext cx="7556500" cy="482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ED193FD5-91F6-C719-1557-748685E3303E}"/>
              </a:ext>
            </a:extLst>
          </p:cNvPr>
          <p:cNvSpPr/>
          <p:nvPr/>
        </p:nvSpPr>
        <p:spPr>
          <a:xfrm>
            <a:off x="4067222" y="3365500"/>
            <a:ext cx="2911428" cy="23524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3964FC04-1789-BD7F-E884-183E7D01CD35}"/>
              </a:ext>
            </a:extLst>
          </p:cNvPr>
          <p:cNvSpPr/>
          <p:nvPr/>
        </p:nvSpPr>
        <p:spPr>
          <a:xfrm>
            <a:off x="4067222" y="5956300"/>
            <a:ext cx="2911428" cy="23524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69F6FE01-A771-5373-BFB3-384D39E93D06}"/>
              </a:ext>
            </a:extLst>
          </p:cNvPr>
          <p:cNvSpPr/>
          <p:nvPr/>
        </p:nvSpPr>
        <p:spPr>
          <a:xfrm>
            <a:off x="622394" y="3365500"/>
            <a:ext cx="2911428" cy="23524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10B47817-A03A-600F-9777-409939FD38A5}"/>
              </a:ext>
            </a:extLst>
          </p:cNvPr>
          <p:cNvSpPr/>
          <p:nvPr/>
        </p:nvSpPr>
        <p:spPr>
          <a:xfrm>
            <a:off x="622394" y="5956300"/>
            <a:ext cx="2911428" cy="23524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56500" cy="482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05929" y="60656"/>
            <a:ext cx="4217670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4D4F51"/>
                </a:solidFill>
                <a:latin typeface="Calibri"/>
                <a:cs typeface="Calibri"/>
              </a:rPr>
              <a:t>Студия</a:t>
            </a:r>
            <a:r>
              <a:rPr sz="2000" spc="-5" dirty="0">
                <a:solidFill>
                  <a:srgbClr val="4D4F51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D4F51"/>
                </a:solidFill>
                <a:latin typeface="Calibri"/>
                <a:cs typeface="Calibri"/>
              </a:rPr>
              <a:t>«POLINA</a:t>
            </a:r>
            <a:r>
              <a:rPr sz="2000" spc="-5" dirty="0">
                <a:solidFill>
                  <a:srgbClr val="4D4F51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D4F51"/>
                </a:solidFill>
                <a:latin typeface="Calibri"/>
                <a:cs typeface="Calibri"/>
              </a:rPr>
              <a:t>CHAPLANOVA</a:t>
            </a:r>
            <a:r>
              <a:rPr sz="2000" spc="-5" dirty="0">
                <a:solidFill>
                  <a:srgbClr val="4D4F51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D4F51"/>
                </a:solidFill>
                <a:latin typeface="Calibri"/>
                <a:cs typeface="Calibri"/>
              </a:rPr>
              <a:t>DESIGN»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E86A8D17-F296-312B-2665-6B5D8F4E9B45}"/>
              </a:ext>
            </a:extLst>
          </p:cNvPr>
          <p:cNvSpPr txBox="1"/>
          <p:nvPr/>
        </p:nvSpPr>
        <p:spPr>
          <a:xfrm>
            <a:off x="740651" y="3416734"/>
            <a:ext cx="2674914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ru-RU" spc="-10" dirty="0">
                <a:solidFill>
                  <a:srgbClr val="4D4F51"/>
                </a:solidFill>
                <a:latin typeface="Calibri"/>
                <a:cs typeface="Calibri"/>
              </a:rPr>
              <a:t>Выбор стиля: </a:t>
            </a:r>
          </a:p>
          <a:p>
            <a:pPr marL="12700" algn="ctr">
              <a:lnSpc>
                <a:spcPct val="100000"/>
              </a:lnSpc>
            </a:pPr>
            <a:r>
              <a:rPr lang="ru-RU" sz="1400" spc="-10" dirty="0">
                <a:solidFill>
                  <a:srgbClr val="4D4F51"/>
                </a:solidFill>
                <a:latin typeface="Calibri"/>
                <a:cs typeface="Calibri"/>
              </a:rPr>
              <a:t>5</a:t>
            </a:r>
            <a:r>
              <a:rPr lang="ru-RU" sz="2000" spc="-10" dirty="0">
                <a:solidFill>
                  <a:srgbClr val="4D4F51"/>
                </a:solidFill>
                <a:latin typeface="Calibri"/>
                <a:cs typeface="Calibri"/>
              </a:rPr>
              <a:t> </a:t>
            </a:r>
            <a:r>
              <a:rPr lang="ru-RU" sz="1400" spc="-10" dirty="0">
                <a:solidFill>
                  <a:srgbClr val="4D4F51"/>
                </a:solidFill>
                <a:latin typeface="Calibri"/>
                <a:cs typeface="Calibri"/>
              </a:rPr>
              <a:t>стилистических интерьеров в электронном виде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040D6AFE-CB0D-37EB-5E3D-22442C2FAF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365" y="613715"/>
            <a:ext cx="7162800" cy="230832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МИНИ-ПРОЕКТ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Планируете ремонт и не знаете с чего начать?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Задаете себе вопросы:</a:t>
            </a: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Как выбрать стиль, который подошел бы именно Вам?</a:t>
            </a: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Как подобрать психологически-правильную для Вас цветовую гамму?</a:t>
            </a: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Как расставить мебель?</a:t>
            </a: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Что делать с сантехникой, светильниками, потолками, полами?</a:t>
            </a:r>
            <a:r>
              <a:rPr lang="ru-RU" sz="1600" b="0" i="0" dirty="0"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rgbClr val="11111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Когда и где заказывать, и на чем можно, а на чем нельзя экономить?</a:t>
            </a: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Если эти вопросы мучают Вас, мы поможем Вам на них ответить!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E18A31D6-F8B7-45FF-0DC6-A6557E842C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402" y="8542639"/>
            <a:ext cx="7162799" cy="16202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11090" rIns="0" bIns="22218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Консультация требует большой концентрации внимания!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Консультация может занять более трех часов с перерывами.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После консультации: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Вы самостоятельно сможете справиться с ремонтом!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Вы сэкономите на ремонте, потому что получите скидки у поставщиков, которых я порекомендую.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Если после Консультации у Вас возникли вопросы, я отвечу на них по телефону или е-мейл.</a:t>
            </a:r>
          </a:p>
        </p:txBody>
      </p:sp>
      <p:sp>
        <p:nvSpPr>
          <p:cNvPr id="25" name="object 5">
            <a:extLst>
              <a:ext uri="{FF2B5EF4-FFF2-40B4-BE49-F238E27FC236}">
                <a16:creationId xmlns:a16="http://schemas.microsoft.com/office/drawing/2014/main" id="{4B3972B0-B9E4-5BE2-F876-B4279D75E869}"/>
              </a:ext>
            </a:extLst>
          </p:cNvPr>
          <p:cNvSpPr txBox="1"/>
          <p:nvPr/>
        </p:nvSpPr>
        <p:spPr>
          <a:xfrm>
            <a:off x="837394" y="6011165"/>
            <a:ext cx="2674914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ru-RU" spc="-10" dirty="0">
                <a:solidFill>
                  <a:srgbClr val="4D4F51"/>
                </a:solidFill>
                <a:latin typeface="Calibri"/>
                <a:cs typeface="Calibri"/>
              </a:rPr>
              <a:t>Эскизная расстановка мебели</a:t>
            </a:r>
            <a:endParaRPr dirty="0">
              <a:latin typeface="Calibri"/>
              <a:cs typeface="Calibri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ECF00AF-3C2E-07A3-58E7-D33ADA560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093" y="4309390"/>
            <a:ext cx="1886030" cy="1338405"/>
          </a:xfrm>
          <a:prstGeom prst="rect">
            <a:avLst/>
          </a:prstGeom>
        </p:spPr>
      </p:pic>
      <p:sp>
        <p:nvSpPr>
          <p:cNvPr id="28" name="object 5">
            <a:extLst>
              <a:ext uri="{FF2B5EF4-FFF2-40B4-BE49-F238E27FC236}">
                <a16:creationId xmlns:a16="http://schemas.microsoft.com/office/drawing/2014/main" id="{06F756F8-A830-CE1D-D9D0-EDA97624AF06}"/>
              </a:ext>
            </a:extLst>
          </p:cNvPr>
          <p:cNvSpPr txBox="1"/>
          <p:nvPr/>
        </p:nvSpPr>
        <p:spPr>
          <a:xfrm>
            <a:off x="4202960" y="3401401"/>
            <a:ext cx="2674914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ru-RU" spc="-10" dirty="0">
                <a:solidFill>
                  <a:srgbClr val="4D4F51"/>
                </a:solidFill>
                <a:latin typeface="Calibri"/>
                <a:cs typeface="Calibri"/>
              </a:rPr>
              <a:t>Подбор цвета и фактур</a:t>
            </a:r>
            <a:endParaRPr dirty="0">
              <a:latin typeface="Calibri"/>
              <a:cs typeface="Calibri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B18622B-12CA-A118-C446-4444ED67A3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2960" y="4508500"/>
            <a:ext cx="2674914" cy="894650"/>
          </a:xfrm>
          <a:prstGeom prst="rect">
            <a:avLst/>
          </a:prstGeom>
        </p:spPr>
      </p:pic>
      <p:sp>
        <p:nvSpPr>
          <p:cNvPr id="31" name="object 5">
            <a:extLst>
              <a:ext uri="{FF2B5EF4-FFF2-40B4-BE49-F238E27FC236}">
                <a16:creationId xmlns:a16="http://schemas.microsoft.com/office/drawing/2014/main" id="{69234AA6-9CF7-AAB2-32F7-B5CEF1795BE2}"/>
              </a:ext>
            </a:extLst>
          </p:cNvPr>
          <p:cNvSpPr txBox="1"/>
          <p:nvPr/>
        </p:nvSpPr>
        <p:spPr>
          <a:xfrm>
            <a:off x="4237222" y="6009117"/>
            <a:ext cx="2674914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ru-RU" spc="-10" dirty="0">
                <a:solidFill>
                  <a:srgbClr val="4D4F51"/>
                </a:solidFill>
                <a:latin typeface="Calibri"/>
                <a:cs typeface="Calibri"/>
              </a:rPr>
              <a:t>Топ-5 мебельных компаний </a:t>
            </a:r>
          </a:p>
          <a:p>
            <a:pPr marL="12700" algn="ctr">
              <a:lnSpc>
                <a:spcPct val="100000"/>
              </a:lnSpc>
            </a:pPr>
            <a:r>
              <a:rPr lang="ru-RU" sz="1400" spc="-10" dirty="0">
                <a:solidFill>
                  <a:srgbClr val="4D4F51"/>
                </a:solidFill>
                <a:latin typeface="Calibri"/>
                <a:cs typeface="Calibri"/>
              </a:rPr>
              <a:t>Стиль + бюджет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045224B-7708-833F-9A3E-9DE024277E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1476" y="6799251"/>
            <a:ext cx="1302919" cy="1472196"/>
          </a:xfrm>
          <a:prstGeom prst="rect">
            <a:avLst/>
          </a:prstGeom>
        </p:spPr>
      </p:pic>
      <p:sp>
        <p:nvSpPr>
          <p:cNvPr id="34" name="object 5">
            <a:extLst>
              <a:ext uri="{FF2B5EF4-FFF2-40B4-BE49-F238E27FC236}">
                <a16:creationId xmlns:a16="http://schemas.microsoft.com/office/drawing/2014/main" id="{55CCE606-454A-4327-3AA8-55DCC3FAA00C}"/>
              </a:ext>
            </a:extLst>
          </p:cNvPr>
          <p:cNvSpPr txBox="1"/>
          <p:nvPr/>
        </p:nvSpPr>
        <p:spPr>
          <a:xfrm>
            <a:off x="2816036" y="2984500"/>
            <a:ext cx="421767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2000" spc="-10" dirty="0">
                <a:solidFill>
                  <a:srgbClr val="4D4F51"/>
                </a:solidFill>
                <a:latin typeface="Calibri"/>
                <a:cs typeface="Calibri"/>
              </a:rPr>
              <a:t>Мини-проект это: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541EDA43-93DF-75AA-FD7E-9B33281CC33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146" y="10299700"/>
            <a:ext cx="392304" cy="357625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6B81BD4D-9F72-F33F-0E1A-A9978DF53681}"/>
              </a:ext>
            </a:extLst>
          </p:cNvPr>
          <p:cNvSpPr txBox="1"/>
          <p:nvPr/>
        </p:nvSpPr>
        <p:spPr>
          <a:xfrm>
            <a:off x="24182" y="10377596"/>
            <a:ext cx="7024475" cy="3482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972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polinachaplanova.com               polinachaplanova@bk.ru              +7(903)792-34-98              </a:t>
            </a:r>
            <a:r>
              <a:rPr lang="ru-RU" sz="972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972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@polinachaplanovadesign       </a:t>
            </a:r>
            <a:endParaRPr lang="ru-RU" sz="972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69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E9FC27C7-8038-21B5-B292-79E7CC6E26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420" y="10346703"/>
            <a:ext cx="690653" cy="357626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1A67AB59-31AA-B838-4754-898C321261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864" y="10325407"/>
            <a:ext cx="816805" cy="382304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4B0A7DDA-7AFE-6ADE-3FDA-35C9E4B3385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13" y="10284539"/>
            <a:ext cx="690652" cy="42915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BC0DAB-7571-E4E2-A64B-204275A0C27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82786" y="6676652"/>
            <a:ext cx="1734261" cy="150116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Words>178</Words>
  <Application>Microsoft Office PowerPoint</Application>
  <PresentationFormat>Произвольный</PresentationFormat>
  <Paragraphs>24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КП 28.10 2</dc:title>
  <dc:creator>Полина Чапланова</dc:creator>
  <cp:lastModifiedBy>Полина Чапланова</cp:lastModifiedBy>
  <cp:revision>4</cp:revision>
  <dcterms:created xsi:type="dcterms:W3CDTF">2022-08-26T14:24:10Z</dcterms:created>
  <dcterms:modified xsi:type="dcterms:W3CDTF">2022-10-19T09:58:07Z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2021-10-28T00:00:00Z</vt:filetime>
  </property>
  <property fmtid="{D5CDD505-2E9C-101B-9397-08002B2CF9AE}" pid="3" name="LastSaved">
    <vt:filetime>2022-08-26T00:00:00Z</vt:filetime>
  </property>
</Properties>
</file>