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2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75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58" r:id="rId13"/>
    <p:sldId id="291" r:id="rId14"/>
    <p:sldId id="260" r:id="rId15"/>
    <p:sldId id="280" r:id="rId16"/>
    <p:sldId id="281" r:id="rId17"/>
    <p:sldId id="282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58"/>
            <p14:sldId id="291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96" d="100"/>
          <a:sy n="96" d="100"/>
        </p:scale>
        <p:origin x="276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27.08.2022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hyperlink" Target="mailto:polinachaplanova@b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ИНТЕРЕЬРА КВАРТИРЫ 57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27.08.22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584429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44" y="1686088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82191" y="556393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5" t="17524" r="24052" b="-289"/>
          <a:stretch/>
        </p:blipFill>
        <p:spPr>
          <a:xfrm>
            <a:off x="3145609" y="1650767"/>
            <a:ext cx="3215812" cy="55144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658820" y="101013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54580" y="7194676"/>
            <a:ext cx="6092108" cy="19362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ctr" fontAlgn="base"/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D0D1F9-C943-CBCD-70D2-D272130058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65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по срокампоставки,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08585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 вания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664206" y="842686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3 300 руб./м2    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188 100 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762333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«СТАНДАРТ»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274" y="7922369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sz="1452" dirty="0">
                <a:latin typeface="Calibri"/>
                <a:cs typeface="Calibri"/>
              </a:rPr>
              <a:t>55 рабочий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872" y="845057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8340" y="8450741"/>
            <a:ext cx="5594745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 «3Д-</a:t>
            </a:r>
            <a:r>
              <a:rPr sz="998" spc="-5" dirty="0">
                <a:latin typeface="Calibri"/>
                <a:cs typeface="Calibri"/>
              </a:rPr>
              <a:t>ви</a:t>
            </a:r>
            <a:r>
              <a:rPr sz="998" dirty="0">
                <a:latin typeface="Calibri"/>
                <a:cs typeface="Calibri"/>
              </a:rPr>
              <a:t>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ремонта.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274" y="8844685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341" y="8875568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909" y="9143999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65913"/>
              </p:ext>
            </p:extLst>
          </p:nvPr>
        </p:nvGraphicFramePr>
        <p:xfrm>
          <a:off x="208491" y="752763"/>
          <a:ext cx="6034593" cy="7336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39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689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141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для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каждого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помещения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90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254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7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852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879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2 800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159 600р.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25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352096"/>
              </p:ext>
            </p:extLst>
          </p:nvPr>
        </p:nvGraphicFramePr>
        <p:xfrm>
          <a:off x="208491" y="752763"/>
          <a:ext cx="6034593" cy="3695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96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6858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10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1950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111 150р.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9692" y="5393041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416641"/>
              </p:ext>
            </p:extLst>
          </p:nvPr>
        </p:nvGraphicFramePr>
        <p:xfrm>
          <a:off x="759163" y="5692672"/>
          <a:ext cx="6411973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2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осуществления контро- ля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104736"/>
              </p:ext>
            </p:extLst>
          </p:nvPr>
        </p:nvGraphicFramePr>
        <p:xfrm>
          <a:off x="759163" y="1982537"/>
          <a:ext cx="589813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9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скидок с поставщиками.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338020"/>
              </p:ext>
            </p:extLst>
          </p:nvPr>
        </p:nvGraphicFramePr>
        <p:xfrm>
          <a:off x="254640" y="1679991"/>
          <a:ext cx="6603359" cy="5327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5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ремонто-отделочных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 17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723550" y="4589179"/>
            <a:ext cx="3119120" cy="2497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  <a:endParaRPr sz="110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  <a:endParaRPr sz="1100">
              <a:solidFill>
                <a:schemeClr val="bg1"/>
              </a:solidFill>
              <a:latin typeface="Calibri"/>
              <a:cs typeface="Calibri"/>
            </a:endParaRP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  <a:endParaRPr sz="1100">
              <a:solidFill>
                <a:schemeClr val="bg1"/>
              </a:solidFill>
              <a:latin typeface="Calibri"/>
              <a:cs typeface="Calibri"/>
            </a:endParaRP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  <a:endParaRPr sz="11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3811</TotalTime>
  <Words>2434</Words>
  <Application>Microsoft Office PowerPoint</Application>
  <PresentationFormat>Лист A4 (210x297 мм)</PresentationFormat>
  <Paragraphs>389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134</cp:revision>
  <dcterms:created xsi:type="dcterms:W3CDTF">2020-09-07T19:51:05Z</dcterms:created>
  <dcterms:modified xsi:type="dcterms:W3CDTF">2022-08-27T13:49:20Z</dcterms:modified>
</cp:coreProperties>
</file>