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7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295" r:id="rId19"/>
    <p:sldId id="294" r:id="rId20"/>
    <p:sldId id="260" r:id="rId21"/>
    <p:sldId id="280" r:id="rId22"/>
    <p:sldId id="293" r:id="rId23"/>
    <p:sldId id="281" r:id="rId24"/>
    <p:sldId id="282" r:id="rId25"/>
    <p:sldId id="283" r:id="rId2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95"/>
            <p14:sldId id="294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4487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30.05.2024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98 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516250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4050руб./м2 *  98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396 900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474360"/>
              </p:ext>
            </p:extLst>
          </p:nvPr>
        </p:nvGraphicFramePr>
        <p:xfrm>
          <a:off x="292364" y="839556"/>
          <a:ext cx="6069799" cy="88671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88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011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040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862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974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привя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015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endParaRPr lang="ru-RU"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5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ДОРОЖНАЯ КАРТА ВЕЩЕЙ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Проект организации пространства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Схема хранения предметов и вещей по категориям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Распределения предметов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6784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6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оборудования по проекту с 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671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5638" y="45481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218" y="2021257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218" y="2407549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609" y="2435666"/>
            <a:ext cx="5807401" cy="1166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endParaRPr lang="ru-RU" sz="998" spc="-5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. Так же включает дорожную карту вещей. И Авторский надзор за объектом 6 месяца.</a:t>
            </a:r>
          </a:p>
          <a:p>
            <a:pPr marL="11527" marR="84144" indent="5763">
              <a:lnSpc>
                <a:spcPts val="1180"/>
              </a:lnSpc>
            </a:pPr>
            <a:endParaRPr sz="998" dirty="0">
              <a:latin typeface="Calibri"/>
              <a:cs typeface="Calibri"/>
            </a:endParaRPr>
          </a:p>
          <a:p>
            <a:pPr marL="11527">
              <a:spcBef>
                <a:spcPts val="398"/>
              </a:spcBef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8350" y="304999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0" y="1480923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5800 руб./м2* 98 м2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568 400р.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103AFD9-6AFD-99ED-163C-A5E5CAA7692A}"/>
              </a:ext>
            </a:extLst>
          </p:cNvPr>
          <p:cNvSpPr txBox="1"/>
          <p:nvPr/>
        </p:nvSpPr>
        <p:spPr>
          <a:xfrm>
            <a:off x="640227" y="1014609"/>
            <a:ext cx="3495275" cy="1877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000" b="1" dirty="0">
                <a:solidFill>
                  <a:schemeClr val="bg1"/>
                </a:solidFill>
                <a:latin typeface="Calibri Light"/>
                <a:cs typeface="Calibri Light"/>
              </a:rPr>
              <a:t>Этап 7. Авторский надзор НЕСКОЛЬКО  месяца</a:t>
            </a:r>
            <a:endParaRPr sz="1000" b="1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9795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64178"/>
              </p:ext>
            </p:extLst>
          </p:nvPr>
        </p:nvGraphicFramePr>
        <p:xfrm>
          <a:off x="759163" y="5692672"/>
          <a:ext cx="6307266" cy="2757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1470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22531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46517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7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4090</TotalTime>
  <Words>2574</Words>
  <Application>Microsoft Office PowerPoint</Application>
  <PresentationFormat>Лист A4 (210x297 мм)</PresentationFormat>
  <Paragraphs>430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150</cp:revision>
  <dcterms:created xsi:type="dcterms:W3CDTF">2020-09-07T19:51:05Z</dcterms:created>
  <dcterms:modified xsi:type="dcterms:W3CDTF">2024-05-30T07:58:29Z</dcterms:modified>
</cp:coreProperties>
</file>