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2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19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59" r:id="rId12"/>
    <p:sldId id="258" r:id="rId13"/>
    <p:sldId id="260" r:id="rId14"/>
    <p:sldId id="280" r:id="rId15"/>
    <p:sldId id="281" r:id="rId16"/>
    <p:sldId id="282" r:id="rId17"/>
    <p:sldId id="283" r:id="rId1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58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30" d="100"/>
          <a:sy n="130" d="100"/>
        </p:scale>
        <p:origin x="2040" y="-4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09.11.2022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09.11.2022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hyperlink" Target="mailto:polinachaplanova@bk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98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09.11.22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0BDF8E3-79F3-F841-A00C-BE2A5CCBCF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85800" indent="-685800" algn="l">
              <a:buFontTx/>
              <a:buChar char="-"/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бизнес-клуба 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NE.CLUB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ED0D1F9-C943-CBCD-70D2-D272130058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Пакет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65 рабочий день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959098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956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894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664206" y="8426860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3 300 руб./м2    323 400 </a:t>
            </a:r>
            <a:r>
              <a:rPr lang="ru-RU" sz="11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762333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Пакет «СТАНДАРТ»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4274" y="7975844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sz="1452" dirty="0">
                <a:latin typeface="Calibri"/>
                <a:cs typeface="Calibri"/>
              </a:rPr>
              <a:t>55 рабочий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872" y="845057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8340" y="8450741"/>
            <a:ext cx="5594745" cy="303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 «3Д-</a:t>
            </a:r>
            <a:r>
              <a:rPr sz="998" spc="-5" dirty="0">
                <a:latin typeface="Calibri"/>
                <a:cs typeface="Calibri"/>
              </a:rPr>
              <a:t>ви</a:t>
            </a:r>
            <a:r>
              <a:rPr sz="998" dirty="0">
                <a:latin typeface="Calibri"/>
                <a:cs typeface="Calibri"/>
              </a:rPr>
              <a:t>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ремонта.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274" y="8844685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8341" y="8875568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1909" y="9143999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194403"/>
              </p:ext>
            </p:extLst>
          </p:nvPr>
        </p:nvGraphicFramePr>
        <p:xfrm>
          <a:off x="208491" y="752764"/>
          <a:ext cx="6034593" cy="7244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605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4061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Обмерный 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162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для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каждого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помещения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8274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254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7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6640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549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2 800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274 400 р.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835746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193572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 17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7000 м2 реализованных проектов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A66BFBA-2949-C2ED-3A67-2E61ADE44E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372" y="514241"/>
            <a:ext cx="1278199" cy="128071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студии POLINAC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3839</TotalTime>
  <Words>2252</Words>
  <Application>Microsoft Office PowerPoint</Application>
  <PresentationFormat>Лист A4 (210x297 мм)</PresentationFormat>
  <Paragraphs>368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137</cp:revision>
  <dcterms:created xsi:type="dcterms:W3CDTF">2020-09-07T19:51:05Z</dcterms:created>
  <dcterms:modified xsi:type="dcterms:W3CDTF">2022-11-09T09:10:43Z</dcterms:modified>
</cp:coreProperties>
</file>