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5"/>
  </p:notesMasterIdLst>
  <p:sldIdLst>
    <p:sldId id="276" r:id="rId2"/>
    <p:sldId id="301" r:id="rId3"/>
    <p:sldId id="278" r:id="rId4"/>
    <p:sldId id="293" r:id="rId5"/>
    <p:sldId id="279" r:id="rId6"/>
    <p:sldId id="295" r:id="rId7"/>
    <p:sldId id="296" r:id="rId8"/>
    <p:sldId id="298" r:id="rId9"/>
    <p:sldId id="303" r:id="rId10"/>
    <p:sldId id="302" r:id="rId11"/>
    <p:sldId id="294" r:id="rId12"/>
    <p:sldId id="284" r:id="rId13"/>
    <p:sldId id="285" r:id="rId14"/>
    <p:sldId id="287" r:id="rId15"/>
    <p:sldId id="286" r:id="rId16"/>
    <p:sldId id="288" r:id="rId17"/>
    <p:sldId id="299" r:id="rId18"/>
    <p:sldId id="300" r:id="rId19"/>
    <p:sldId id="260" r:id="rId20"/>
    <p:sldId id="280" r:id="rId21"/>
    <p:sldId id="281" r:id="rId22"/>
    <p:sldId id="282" r:id="rId23"/>
    <p:sldId id="283" r:id="rId2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01"/>
            <p14:sldId id="278"/>
            <p14:sldId id="293"/>
            <p14:sldId id="279"/>
            <p14:sldId id="295"/>
            <p14:sldId id="296"/>
            <p14:sldId id="298"/>
            <p14:sldId id="303"/>
            <p14:sldId id="302"/>
            <p14:sldId id="294"/>
            <p14:sldId id="284"/>
            <p14:sldId id="285"/>
            <p14:sldId id="287"/>
            <p14:sldId id="286"/>
            <p14:sldId id="288"/>
          </p14:sldIdLst>
        </p14:section>
        <p14:section name="Раздел без заголовка" id="{7DD297BF-26AC-4EB2-A072-C81BB3AE8B7A}">
          <p14:sldIdLst>
            <p14:sldId id="299"/>
            <p14:sldId id="300"/>
            <p14:sldId id="260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96" d="100"/>
          <a:sy n="96" d="100"/>
        </p:scale>
        <p:origin x="2760" y="1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56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3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110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256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8655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313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23948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59911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08.07.2024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7.jp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1.png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4.png"/><Relationship Id="rId4" Type="http://schemas.openxmlformats.org/officeDocument/2006/relationships/image" Target="../media/image7.png"/><Relationship Id="rId9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7.emf"/><Relationship Id="rId4" Type="http://schemas.openxmlformats.org/officeDocument/2006/relationships/image" Target="../media/image7.png"/><Relationship Id="rId9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30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png"/><Relationship Id="rId4" Type="http://schemas.openxmlformats.org/officeDocument/2006/relationships/image" Target="../media/image7.png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КОММЕРЧЕСКОГО ПОМЕЩЕНИЯ 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08.07.24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F2DCBA-1B4C-0938-DD8A-6EB27B095F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224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54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49CA27-A3A1-76B3-001D-AA8D3B821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95" y="1169638"/>
            <a:ext cx="4310860" cy="31990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A700E3-20C6-981A-721B-502FB8D1D7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1864" y="3763121"/>
            <a:ext cx="4130115" cy="279409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638165A-D230-5599-029B-E2EF423166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292" y="6276082"/>
            <a:ext cx="3941190" cy="29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C78309-EC9D-F739-0B4C-2F94DBAC15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13791" y="2142018"/>
            <a:ext cx="5302770" cy="29828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6B3C5C-5B71-4630-2221-571F736D85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09252" y="4008642"/>
            <a:ext cx="4613163" cy="259490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64E50C9-2E7E-97B0-5C2E-19645727CA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1" y="6556365"/>
            <a:ext cx="4538340" cy="255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89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6A4510-899F-5715-DCC9-EB09BA080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8" y="1293004"/>
            <a:ext cx="5436030" cy="3843901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Концепция.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 поликлиника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Московская область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8EEF9F7-DA57-4080-7C2C-08D8DD39E3A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03"/>
          <a:stretch/>
        </p:blipFill>
        <p:spPr>
          <a:xfrm>
            <a:off x="634006" y="5233730"/>
            <a:ext cx="2698535" cy="223101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69203E3-8588-4882-FA02-E53B8A8E87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74" y="5359519"/>
            <a:ext cx="1918132" cy="18896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9656551-646E-B4AA-44E5-F32E3F2DF5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3535" y="7427139"/>
            <a:ext cx="3771633" cy="188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89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Магазин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г.Тула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33F865-F245-DCE8-356E-BEABF0F3CB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015" y="920735"/>
            <a:ext cx="3657600" cy="36965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6C2657-9907-104A-8806-CBC9D7FE2F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4827" y="3717675"/>
            <a:ext cx="3190672" cy="32490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9F52082-E66A-AC62-CF96-8981125BB0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9654" y="7015851"/>
            <a:ext cx="3119344" cy="201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69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Пивной магазин 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г.Южноуральск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500777-E7AF-C0DE-A1AD-9BB065B2F6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549" y="1244479"/>
            <a:ext cx="3618689" cy="317121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6EB761-9F76-6637-73FB-18206D761F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8378" y="4146642"/>
            <a:ext cx="2607013" cy="225681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5880CAE-E1E8-CC53-28F6-23087420C9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995" y="5989418"/>
            <a:ext cx="3180260" cy="28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05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A129C9-09E0-0A9C-C8B2-386F276F37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11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замеры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помещения.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0756" y="769707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A1EF19-2331-6D80-C821-7CC82A3BB6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434676"/>
            <a:ext cx="6405866" cy="512189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434676"/>
            <a:ext cx="6421699" cy="512189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13986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9AFD7A-E025-E151-1C29-2D18A5ABF0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625" r="2625"/>
          <a:stretch/>
        </p:blipFill>
        <p:spPr>
          <a:xfrm>
            <a:off x="-96089" y="2364993"/>
            <a:ext cx="6535208" cy="401860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74978" y="2364993"/>
            <a:ext cx="6421699" cy="403063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помещения.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3A895C0-4E6E-A230-53C7-D704B38762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9666"/>
            <a:ext cx="6411144" cy="480835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395122"/>
            <a:ext cx="6421699" cy="480835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607C52-C0A3-F127-320B-769CFAF40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697" y="2532256"/>
            <a:ext cx="4101297" cy="276164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E74240B-5E22-29E2-62E9-2E4EF873B0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4592" y="3103289"/>
            <a:ext cx="2679544" cy="38547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F2AD9BC-7F77-C110-DE6A-419AE0D4AB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500" y="4942304"/>
            <a:ext cx="3173689" cy="2816704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5833" y="2526714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4837" y="8231577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25 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8444" y="8629158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3835" y="865727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</a:t>
            </a:r>
            <a:r>
              <a:rPr sz="998" dirty="0" err="1">
                <a:latin typeface="Calibri"/>
                <a:cs typeface="Calibri"/>
              </a:rPr>
              <a:t>этапы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дизайн-проекта</a:t>
            </a:r>
            <a:r>
              <a:rPr sz="998" dirty="0">
                <a:latin typeface="Calibri"/>
                <a:cs typeface="Calibri"/>
              </a:rPr>
              <a:t>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</a:t>
            </a:r>
            <a:r>
              <a:rPr sz="998" dirty="0" err="1">
                <a:latin typeface="Calibri"/>
                <a:cs typeface="Calibri"/>
              </a:rPr>
              <a:t>интерьер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Ваш</a:t>
            </a:r>
            <a:r>
              <a:rPr lang="ru-RU" sz="998" dirty="0">
                <a:latin typeface="Calibri"/>
                <a:cs typeface="Calibri"/>
              </a:rPr>
              <a:t>его помещения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до</a:t>
            </a:r>
            <a:r>
              <a:rPr sz="998" dirty="0">
                <a:latin typeface="Calibri"/>
                <a:cs typeface="Calibri"/>
              </a:rPr>
              <a:t>  </a:t>
            </a:r>
            <a:r>
              <a:rPr sz="998" dirty="0" err="1">
                <a:latin typeface="Calibri"/>
                <a:cs typeface="Calibri"/>
              </a:rPr>
              <a:t>ремонта</a:t>
            </a:r>
            <a:r>
              <a:rPr lang="ru-RU" sz="998" dirty="0">
                <a:latin typeface="Calibri"/>
                <a:cs typeface="Calibri"/>
              </a:rPr>
              <a:t>.</a:t>
            </a:r>
            <a:endParaRPr sz="998" dirty="0"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коммерческий предложений по мебели и оборудования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0895" y="896009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694797"/>
              </p:ext>
            </p:extLst>
          </p:nvPr>
        </p:nvGraphicFramePr>
        <p:xfrm>
          <a:off x="292364" y="839555"/>
          <a:ext cx="6069799" cy="68032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3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7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Заполнение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 оборудования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до 3 -х вариантов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концепции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интерьера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утвержденного варианта.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956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8942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Спецификация мебели и оборудования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20092" y="7795407"/>
            <a:ext cx="803507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2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550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руб./м2  </a:t>
            </a:r>
            <a:r>
              <a:rPr lang="en-US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r>
              <a:rPr lang="en-US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м2   =  229 500</a:t>
            </a:r>
            <a:r>
              <a:rPr lang="ru-RU" sz="11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руб.</a:t>
            </a:r>
            <a:endParaRPr lang="ru-RU" sz="11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072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-831" y="389005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4777236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15 рабочих </a:t>
            </a:r>
            <a:r>
              <a:rPr sz="1452" dirty="0">
                <a:latin typeface="Calibri"/>
                <a:cs typeface="Calibri"/>
              </a:rPr>
              <a:t>д</a:t>
            </a:r>
            <a:r>
              <a:rPr lang="ru-RU" sz="1452" dirty="0">
                <a:latin typeface="Calibri"/>
                <a:cs typeface="Calibri"/>
              </a:rPr>
              <a:t>ней</a:t>
            </a:r>
            <a:endParaRPr sz="1452" dirty="0"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30544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305608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</a:t>
            </a:r>
            <a:r>
              <a:rPr sz="998" dirty="0" err="1">
                <a:latin typeface="Calibri"/>
                <a:cs typeface="Calibri"/>
              </a:rPr>
              <a:t>пакет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5699552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endParaRPr sz="1271" dirty="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7687" y="5716647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552655"/>
              </p:ext>
            </p:extLst>
          </p:nvPr>
        </p:nvGraphicFramePr>
        <p:xfrm>
          <a:off x="208491" y="752763"/>
          <a:ext cx="6034593" cy="3567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114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- 3 д планировка в цвете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Развертки- схемы с указанием идеи и внешнего вида материала на основные зоны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9" name="object 3">
            <a:extLst>
              <a:ext uri="{FF2B5EF4-FFF2-40B4-BE49-F238E27FC236}">
                <a16:creationId xmlns:a16="http://schemas.microsoft.com/office/drawing/2014/main" id="{63B9ADF7-7C7B-1CFC-8223-6AEE51629141}"/>
              </a:ext>
            </a:extLst>
          </p:cNvPr>
          <p:cNvSpPr txBox="1"/>
          <p:nvPr/>
        </p:nvSpPr>
        <p:spPr>
          <a:xfrm>
            <a:off x="-96089" y="4428395"/>
            <a:ext cx="803507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1500 руб./м2  </a:t>
            </a:r>
            <a:r>
              <a:rPr lang="en-US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r>
              <a:rPr lang="en-US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м2   =  135 000</a:t>
            </a:r>
            <a:r>
              <a:rPr lang="ru-RU" sz="11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руб.</a:t>
            </a:r>
            <a:endParaRPr lang="ru-RU" sz="11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283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835746"/>
              </p:ext>
            </p:extLst>
          </p:nvPr>
        </p:nvGraphicFramePr>
        <p:xfrm>
          <a:off x="759163" y="5692672"/>
          <a:ext cx="6307266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307118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193572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работ 70 000 рублей за каждые 30 календарных дней+ 10% от от стоимости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lang="ru-RU" sz="1400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12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65313C-B98D-8FA9-BF0F-E66974F667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26250" y="8004575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3226B5-E2BE-BFFD-759D-5CF73BA94C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4149</TotalTime>
  <Words>2279</Words>
  <Application>Microsoft Office PowerPoint</Application>
  <PresentationFormat>Лист A4 (210x297 мм)</PresentationFormat>
  <Paragraphs>383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4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143</cp:revision>
  <dcterms:created xsi:type="dcterms:W3CDTF">2020-09-07T19:51:05Z</dcterms:created>
  <dcterms:modified xsi:type="dcterms:W3CDTF">2024-07-08T07:52:34Z</dcterms:modified>
</cp:coreProperties>
</file>