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260" r:id="rId19"/>
    <p:sldId id="280" r:id="rId20"/>
    <p:sldId id="293" r:id="rId21"/>
    <p:sldId id="281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3" d="100"/>
          <a:sy n="93" d="100"/>
        </p:scale>
        <p:origin x="282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17.09.2024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ПЛАНИРОВКИ ДЕТСКОЙ КОМНТАНЫ 9 М2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17.09.24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5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Наствник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9361" y="3082891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i="1" spc="-5" dirty="0">
                <a:solidFill>
                  <a:schemeClr val="bg1"/>
                </a:solidFill>
                <a:latin typeface="Century Gothic"/>
                <a:cs typeface="Century Gothic"/>
              </a:rPr>
              <a:t>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дня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70%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211330"/>
              </p:ext>
            </p:extLst>
          </p:nvPr>
        </p:nvGraphicFramePr>
        <p:xfrm>
          <a:off x="292365" y="707281"/>
          <a:ext cx="6069799" cy="20120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5016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   Обмерный план (размеры Заказчика)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Заполнения технического задания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Варианты планировочного решения (до трех)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Правки и утверждение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демонтажа конструкций и перегородок (при необходимости)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возводимых перегородок и конструкции (при необходимости)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после перепланировки с расстановкой мебели и оборудования с размерами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630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423379" y="280775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Итого:  630 руб./м2 * 9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5 670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06887F13-3FD9-B705-BABD-AF2DE5EC154F}"/>
              </a:ext>
            </a:extLst>
          </p:cNvPr>
          <p:cNvSpPr txBox="1"/>
          <p:nvPr/>
        </p:nvSpPr>
        <p:spPr>
          <a:xfrm>
            <a:off x="426764" y="3663621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37BE71AE-20FA-8942-FDCF-425006EDCA9D}"/>
              </a:ext>
            </a:extLst>
          </p:cNvPr>
          <p:cNvSpPr txBox="1"/>
          <p:nvPr/>
        </p:nvSpPr>
        <p:spPr>
          <a:xfrm>
            <a:off x="403438" y="4087951"/>
            <a:ext cx="5462195" cy="460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Поиск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по магазинам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отделочны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материалов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4122</TotalTime>
  <Words>1998</Words>
  <Application>Microsoft Office PowerPoint</Application>
  <PresentationFormat>Лист A4 (210x297 мм)</PresentationFormat>
  <Paragraphs>327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Calibri</vt:lpstr>
      <vt:lpstr>Calibri Light</vt:lpstr>
      <vt:lpstr>Candara Light</vt:lpstr>
      <vt:lpstr>Century Gothic</vt:lpstr>
      <vt:lpstr>Museo Sans Cyrl 500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153</cp:revision>
  <dcterms:created xsi:type="dcterms:W3CDTF">2020-09-07T19:51:05Z</dcterms:created>
  <dcterms:modified xsi:type="dcterms:W3CDTF">2024-09-17T10:30:29Z</dcterms:modified>
</cp:coreProperties>
</file>