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2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5" r:id="rId13"/>
    <p:sldId id="294" r:id="rId14"/>
    <p:sldId id="291" r:id="rId15"/>
    <p:sldId id="260" r:id="rId16"/>
    <p:sldId id="280" r:id="rId17"/>
    <p:sldId id="293" r:id="rId18"/>
    <p:sldId id="281" r:id="rId19"/>
    <p:sldId id="282" r:id="rId20"/>
    <p:sldId id="283" r:id="rId21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5"/>
            <p14:sldId id="294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5" d="100"/>
          <a:sy n="95" d="100"/>
        </p:scale>
        <p:origin x="278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25.09.2023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4487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25.09.2023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80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25.09.23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55 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8257936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62776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*  80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279 200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162174"/>
              </p:ext>
            </p:extLst>
          </p:nvPr>
        </p:nvGraphicFramePr>
        <p:xfrm>
          <a:off x="292364" y="839556"/>
          <a:ext cx="6069799" cy="89214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188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011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0040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7862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3974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привя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62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endParaRPr lang="ru-RU"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5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ДОРОЖНАЯ КАРТА ВЕЩЕЙ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Проект организации пространства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Схема хранения предметов и вещей по категориям</a:t>
                      </a:r>
                    </a:p>
                    <a:p>
                      <a:pPr marL="41275" marR="631190" algn="l" defTabSz="6858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Распределения предметов</a:t>
                      </a: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6784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lang="ru-RU" sz="8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Этап 6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оборудования по проекту с </a:t>
                      </a:r>
                      <a:r>
                        <a:rPr lang="ru-RU"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2705" marR="631190">
                        <a:lnSpc>
                          <a:spcPct val="100000"/>
                        </a:lnSpc>
                      </a:pP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671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-18815" y="592935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РАСШИРЕННЫЙ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8539" y="251548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70 </a:t>
            </a:r>
            <a:r>
              <a:rPr lang="ru-RU" sz="1452" dirty="0">
                <a:latin typeface="Calibri"/>
                <a:cs typeface="Calibri"/>
              </a:rPr>
              <a:t>рабочих дней проект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290178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3930" y="2929897"/>
            <a:ext cx="5807401" cy="1166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endParaRPr lang="ru-RU" sz="998" spc="-5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spc="-5" dirty="0">
                <a:latin typeface="Calibri"/>
                <a:cs typeface="Calibri"/>
              </a:rPr>
              <a:t>б</a:t>
            </a:r>
            <a:r>
              <a:rPr sz="998" spc="-5" dirty="0" err="1">
                <a:latin typeface="Calibri"/>
                <a:cs typeface="Calibri"/>
              </a:rPr>
              <a:t>ю</a:t>
            </a:r>
            <a:r>
              <a:rPr sz="998" dirty="0" err="1">
                <a:latin typeface="Calibri"/>
                <a:cs typeface="Calibri"/>
              </a:rPr>
              <a:t>джет</a:t>
            </a:r>
            <a:r>
              <a:rPr lang="ru-RU" sz="998" dirty="0">
                <a:latin typeface="Calibri"/>
                <a:cs typeface="Calibri"/>
              </a:rPr>
              <a:t>. Так же включает дорожную карту вещей. И Авторский надзор за объектом 3 месяца.</a:t>
            </a: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671" y="3544224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0" y="143627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4990 руб./м2  *80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399 200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103AFD9-6AFD-99ED-163C-A5E5CAA7692A}"/>
              </a:ext>
            </a:extLst>
          </p:cNvPr>
          <p:cNvSpPr txBox="1"/>
          <p:nvPr/>
        </p:nvSpPr>
        <p:spPr>
          <a:xfrm>
            <a:off x="640227" y="1014609"/>
            <a:ext cx="3495275" cy="1877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000" b="1" dirty="0">
                <a:solidFill>
                  <a:schemeClr val="bg1"/>
                </a:solidFill>
                <a:latin typeface="Calibri Light"/>
                <a:cs typeface="Calibri Light"/>
              </a:rPr>
              <a:t>Этап 7. Авторский надзор 3 месяца</a:t>
            </a:r>
            <a:endParaRPr sz="1000" b="1" dirty="0">
              <a:solidFill>
                <a:schemeClr val="bg1"/>
              </a:solidFill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097955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30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дней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1790234"/>
              </p:ext>
            </p:extLst>
          </p:nvPr>
        </p:nvGraphicFramePr>
        <p:xfrm>
          <a:off x="208491" y="752763"/>
          <a:ext cx="6202652" cy="37813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240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4864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3">
            <a:extLst>
              <a:ext uri="{FF2B5EF4-FFF2-40B4-BE49-F238E27FC236}">
                <a16:creationId xmlns:a16="http://schemas.microsoft.com/office/drawing/2014/main" id="{235F61C0-3D04-49C8-BF45-5CF5F61D749A}"/>
              </a:ext>
            </a:extLst>
          </p:cNvPr>
          <p:cNvSpPr txBox="1"/>
          <p:nvPr/>
        </p:nvSpPr>
        <p:spPr>
          <a:xfrm>
            <a:off x="-830" y="417628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2050 руб./м2 *  80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164 000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095555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3941</TotalTime>
  <Words>2586</Words>
  <Application>Microsoft Office PowerPoint</Application>
  <PresentationFormat>Лист A4 (210x297 мм)</PresentationFormat>
  <Paragraphs>423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144</cp:revision>
  <dcterms:created xsi:type="dcterms:W3CDTF">2020-09-07T19:51:05Z</dcterms:created>
  <dcterms:modified xsi:type="dcterms:W3CDTF">2023-09-25T08:20:32Z</dcterms:modified>
</cp:coreProperties>
</file>