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7"/>
  </p:notesMasterIdLst>
  <p:sldIdLst>
    <p:sldId id="276" r:id="rId2"/>
    <p:sldId id="303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91" r:id="rId18"/>
    <p:sldId id="302" r:id="rId19"/>
    <p:sldId id="295" r:id="rId20"/>
    <p:sldId id="304" r:id="rId21"/>
    <p:sldId id="305" r:id="rId22"/>
    <p:sldId id="293" r:id="rId23"/>
    <p:sldId id="281" r:id="rId24"/>
    <p:sldId id="282" r:id="rId25"/>
    <p:sldId id="283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3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1"/>
            <p14:sldId id="302"/>
            <p14:sldId id="295"/>
            <p14:sldId id="304"/>
            <p14:sldId id="305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6" d="100"/>
          <a:sy n="86" d="100"/>
        </p:scale>
        <p:origin x="2988" y="-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72915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75,3  М2.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17.02.2025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27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201104" y="476978"/>
            <a:ext cx="234905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802" y="4711471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15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48364"/>
              </p:ext>
            </p:extLst>
          </p:nvPr>
        </p:nvGraphicFramePr>
        <p:xfrm>
          <a:off x="207399" y="943853"/>
          <a:ext cx="6202652" cy="34309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в плоскости до 3х вариантов;</a:t>
                      </a:r>
                    </a:p>
                    <a:p>
                      <a:pPr marL="22161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 электрики фактический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05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-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129883"/>
                  </a:ext>
                </a:extLst>
              </a:tr>
              <a:tr h="61305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оборудования по проекту с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2200 руб./м2 </a:t>
                      </a:r>
                      <a:r>
                        <a:rPr lang="en-US" sz="9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75,3</a:t>
                      </a:r>
                      <a:endParaRPr sz="9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165 660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425551" y="493653"/>
            <a:ext cx="541889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 </a:t>
            </a:r>
            <a:r>
              <a:rPr lang="ru-RU" sz="1200" b="1" dirty="0">
                <a:solidFill>
                  <a:srgbClr val="7F7F7F"/>
                </a:solidFill>
                <a:latin typeface="Calibri"/>
                <a:cs typeface="Calibri"/>
              </a:rPr>
              <a:t>без таблицы комплектации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802" y="4711471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10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46723"/>
              </p:ext>
            </p:extLst>
          </p:nvPr>
        </p:nvGraphicFramePr>
        <p:xfrm>
          <a:off x="207399" y="943853"/>
          <a:ext cx="6202652" cy="26689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в плоскости до 3х вариантов;</a:t>
                      </a:r>
                    </a:p>
                    <a:p>
                      <a:pPr marL="22161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 электрики фактический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05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-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129883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1600 руб./м2 </a:t>
                      </a:r>
                      <a:r>
                        <a:rPr lang="en-US" sz="9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75,3</a:t>
                      </a:r>
                      <a:endParaRPr sz="9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120 480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55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4183</TotalTime>
  <Words>2095</Words>
  <Application>Microsoft Office PowerPoint</Application>
  <PresentationFormat>Лист A4 (210x297 мм)</PresentationFormat>
  <Paragraphs>359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154</cp:revision>
  <dcterms:created xsi:type="dcterms:W3CDTF">2020-09-07T19:51:05Z</dcterms:created>
  <dcterms:modified xsi:type="dcterms:W3CDTF">2025-02-17T12:28:17Z</dcterms:modified>
</cp:coreProperties>
</file>