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36.jpg" ContentType="image/jpg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5"/>
  </p:notesMasterIdLst>
  <p:sldIdLst>
    <p:sldId id="276" r:id="rId2"/>
    <p:sldId id="292" r:id="rId3"/>
    <p:sldId id="278" r:id="rId4"/>
    <p:sldId id="293" r:id="rId5"/>
    <p:sldId id="279" r:id="rId6"/>
    <p:sldId id="295" r:id="rId7"/>
    <p:sldId id="296" r:id="rId8"/>
    <p:sldId id="297" r:id="rId9"/>
    <p:sldId id="298" r:id="rId10"/>
    <p:sldId id="294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299" r:id="rId19"/>
    <p:sldId id="260" r:id="rId20"/>
    <p:sldId id="280" r:id="rId21"/>
    <p:sldId id="281" r:id="rId22"/>
    <p:sldId id="282" r:id="rId23"/>
    <p:sldId id="28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93"/>
            <p14:sldId id="279"/>
            <p14:sldId id="295"/>
            <p14:sldId id="296"/>
            <p14:sldId id="297"/>
            <p14:sldId id="298"/>
            <p14:sldId id="294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9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12" d="100"/>
          <a:sy n="112" d="100"/>
        </p:scale>
        <p:origin x="2424" y="-10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039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2394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13.06.2023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jp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4.png"/><Relationship Id="rId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openxmlformats.org/officeDocument/2006/relationships/image" Target="../media/image7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7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3.png"/><Relationship Id="rId4" Type="http://schemas.openxmlformats.org/officeDocument/2006/relationships/image" Target="../media/image7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 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75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13.06.23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l">
              <a:buFontTx/>
              <a:buChar char="-"/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бизнес-клуба 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NE.CLUB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D6813C-75E7-F0A7-0C4B-1E16CD6A2A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20" y="1057401"/>
            <a:ext cx="4211576" cy="28091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D9F3ADF-F248-C297-7F85-937B838483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517" y="3940300"/>
            <a:ext cx="3968192" cy="26475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 «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GLENT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B90CE5D-BED0-7981-32A8-344310072A2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01" y="6668285"/>
            <a:ext cx="3968192" cy="264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 «</a:t>
            </a:r>
            <a:r>
              <a:rPr lang="en-US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GLENT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FFF216-67BA-81C3-1177-7A749192BF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89" y="1029933"/>
            <a:ext cx="2574988" cy="38594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6A2FBA-FF60-8630-B594-9785AC8F27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28" y="3062949"/>
            <a:ext cx="2398736" cy="36784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601D04F-6A2E-AACB-1B73-271CCE0A19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50" y="5139291"/>
            <a:ext cx="2325864" cy="409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3756" y="804927"/>
            <a:ext cx="1892665" cy="470420"/>
          </a:xfrm>
        </p:spPr>
        <p:txBody>
          <a:bodyPr>
            <a:normAutofit fontScale="92500" lnSpcReduction="2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Детский  комплекс.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5784F4-2820-0CD2-40F7-B1B2981DD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51" y="1474164"/>
            <a:ext cx="4965482" cy="33103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F831B6-9153-409D-F3F3-8B29EF382E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7" y="5235427"/>
            <a:ext cx="2502783" cy="37578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EA2894-3CC8-361B-6BBF-9D16BD4469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846" y="5217065"/>
            <a:ext cx="2502781" cy="375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93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помщения</a:t>
            </a: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ПЛАНИРОВКА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5978" y="52442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6 рабочий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en-US" sz="1452" dirty="0">
                <a:latin typeface="Calibri"/>
                <a:cs typeface="Calibri"/>
              </a:rPr>
              <a:t>50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9585" y="56418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4976" y="5669984"/>
            <a:ext cx="5807401" cy="456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latin typeface="Calibri"/>
                <a:cs typeface="Calibri"/>
              </a:rPr>
              <a:t>себя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 план перегородок и расстановку мебели.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Заказчик самостоятельно делает в дальнейшем проект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036" y="597280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336429" y="473923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 Пакет </a:t>
            </a:r>
            <a:r>
              <a:rPr 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Планировка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руб.: 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450руб./м2    3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3 75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0 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1D890C8-D467-515E-DB88-023EE2F83F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0" y="1101766"/>
            <a:ext cx="6073427" cy="333264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45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</a:t>
            </a:r>
            <a:r>
              <a:rPr sz="998" dirty="0" err="1">
                <a:latin typeface="Calibri"/>
                <a:cs typeface="Calibri"/>
              </a:rPr>
              <a:t>этапы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r>
              <a:rPr sz="998" dirty="0">
                <a:latin typeface="Calibri"/>
                <a:cs typeface="Calibri"/>
              </a:rPr>
              <a:t>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</a:t>
            </a:r>
            <a:r>
              <a:rPr sz="998" dirty="0" err="1">
                <a:latin typeface="Calibri"/>
                <a:cs typeface="Calibri"/>
              </a:rPr>
              <a:t>интерьер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Ваш</a:t>
            </a:r>
            <a:r>
              <a:rPr lang="ru-RU" sz="998" dirty="0">
                <a:latin typeface="Calibri"/>
                <a:cs typeface="Calibri"/>
              </a:rPr>
              <a:t>его помещения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до</a:t>
            </a:r>
            <a:r>
              <a:rPr sz="998" dirty="0">
                <a:latin typeface="Calibri"/>
                <a:cs typeface="Calibri"/>
              </a:rPr>
              <a:t>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310265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664206" y="842686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руб./м2    236 250 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72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835746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93572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3946</TotalTime>
  <Words>2198</Words>
  <Application>Microsoft Office PowerPoint</Application>
  <PresentationFormat>Лист A4 (210x297 мм)</PresentationFormat>
  <Paragraphs>369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139</cp:revision>
  <dcterms:created xsi:type="dcterms:W3CDTF">2020-09-07T19:51:05Z</dcterms:created>
  <dcterms:modified xsi:type="dcterms:W3CDTF">2023-06-13T12:08:17Z</dcterms:modified>
</cp:coreProperties>
</file>