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4.jpg" ContentType="image/jp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8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59" r:id="rId18"/>
    <p:sldId id="305" r:id="rId19"/>
    <p:sldId id="302" r:id="rId20"/>
    <p:sldId id="295" r:id="rId21"/>
    <p:sldId id="303" r:id="rId22"/>
    <p:sldId id="304" r:id="rId23"/>
    <p:sldId id="293" r:id="rId24"/>
    <p:sldId id="281" r:id="rId25"/>
    <p:sldId id="282" r:id="rId26"/>
    <p:sldId id="283" r:id="rId2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305"/>
            <p14:sldId id="302"/>
            <p14:sldId id="295"/>
            <p14:sldId id="303"/>
            <p14:sldId id="304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89" d="100"/>
          <a:sy n="89" d="100"/>
        </p:scale>
        <p:origin x="2916" y="-31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28.01.2025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2351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25843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28.01.2025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7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71,7</a:t>
            </a:r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М2.</a:t>
            </a:r>
          </a:p>
          <a:p>
            <a:pPr algn="ctr"/>
            <a:endParaRPr lang="ru-RU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28.01.25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68622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45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908896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12097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42379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374470"/>
              </p:ext>
            </p:extLst>
          </p:nvPr>
        </p:nvGraphicFramePr>
        <p:xfrm>
          <a:off x="292365" y="707281"/>
          <a:ext cx="6069799" cy="773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850043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4050руб./м2 *  71,7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290 385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100116" y="458415"/>
            <a:ext cx="289176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СТАНДАРТНЫЙ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789755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en-US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3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0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830029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2301" y="833230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разработки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дизайн-проекта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 err="1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 проекта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863512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024846"/>
              </p:ext>
            </p:extLst>
          </p:nvPr>
        </p:nvGraphicFramePr>
        <p:xfrm>
          <a:off x="292365" y="707281"/>
          <a:ext cx="6069799" cy="69014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771176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71,7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236 610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423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589927" y="440819"/>
            <a:ext cx="1877646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БАЗОВЫЙ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765" y="755370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25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 </a:t>
            </a:r>
            <a:r>
              <a:rPr lang="ru-RU" sz="105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372" y="8239461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763" y="8267578"/>
            <a:ext cx="5807401" cy="764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себя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базовые этапы для разработки дизайн-проекта </a:t>
            </a: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823" y="8570397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endParaRPr sz="1271" dirty="0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092878"/>
              </p:ext>
            </p:extLst>
          </p:nvPr>
        </p:nvGraphicFramePr>
        <p:xfrm>
          <a:off x="292365" y="707281"/>
          <a:ext cx="6069799" cy="6291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76495" y="7145968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71,7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193 590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273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/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55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4152</TotalTime>
  <Words>2638</Words>
  <Application>Microsoft Office PowerPoint</Application>
  <PresentationFormat>Лист A4 (210x297 мм)</PresentationFormat>
  <Paragraphs>469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8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154</cp:revision>
  <dcterms:created xsi:type="dcterms:W3CDTF">2020-09-07T19:51:05Z</dcterms:created>
  <dcterms:modified xsi:type="dcterms:W3CDTF">2025-01-28T15:03:01Z</dcterms:modified>
</cp:coreProperties>
</file>