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image22.jpg" ContentType="image/jpg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2"/>
  </p:notesMasterIdLst>
  <p:sldIdLst>
    <p:sldId id="276" r:id="rId2"/>
    <p:sldId id="292" r:id="rId3"/>
    <p:sldId id="278" r:id="rId4"/>
    <p:sldId id="279" r:id="rId5"/>
    <p:sldId id="284" r:id="rId6"/>
    <p:sldId id="285" r:id="rId7"/>
    <p:sldId id="287" r:id="rId8"/>
    <p:sldId id="286" r:id="rId9"/>
    <p:sldId id="288" r:id="rId10"/>
    <p:sldId id="290" r:id="rId11"/>
    <p:sldId id="259" r:id="rId12"/>
    <p:sldId id="295" r:id="rId13"/>
    <p:sldId id="294" r:id="rId14"/>
    <p:sldId id="291" r:id="rId15"/>
    <p:sldId id="260" r:id="rId16"/>
    <p:sldId id="280" r:id="rId17"/>
    <p:sldId id="293" r:id="rId18"/>
    <p:sldId id="281" r:id="rId19"/>
    <p:sldId id="282" r:id="rId20"/>
    <p:sldId id="283" r:id="rId21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78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295"/>
            <p14:sldId id="294"/>
            <p14:sldId id="291"/>
            <p14:sldId id="260"/>
            <p14:sldId id="280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78" d="100"/>
          <a:sy n="78" d="100"/>
        </p:scale>
        <p:origin x="3168" y="1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27.12.2023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44873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20023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27.12.2023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27.12.2023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27.12.2023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27.12.2023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27.12.2023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27.12.2023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27.12.2023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27.12.2023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27.12.2023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4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КВАРТИРЫ 70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27.12.23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577586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latin typeface="Calibri"/>
                <a:cs typeface="Calibri"/>
              </a:rPr>
              <a:t>45 </a:t>
            </a:r>
            <a:r>
              <a:rPr lang="ru-RU" sz="1452" dirty="0">
                <a:latin typeface="Calibri"/>
                <a:cs typeface="Calibri"/>
              </a:rPr>
              <a:t> рабочих дней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6910" y="8975167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003284"/>
            <a:ext cx="5807401" cy="858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до  ремонта,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а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так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же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понять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б</a:t>
            </a:r>
            <a:r>
              <a:rPr sz="998" spc="-5" dirty="0">
                <a:latin typeface="Calibri"/>
                <a:cs typeface="Calibri"/>
              </a:rPr>
              <a:t>ю</a:t>
            </a:r>
            <a:r>
              <a:rPr sz="998" dirty="0">
                <a:latin typeface="Calibri"/>
                <a:cs typeface="Calibri"/>
              </a:rPr>
              <a:t>джет</a:t>
            </a:r>
          </a:p>
          <a:p>
            <a:pPr marL="11527">
              <a:spcBef>
                <a:spcPts val="398"/>
              </a:spcBef>
            </a:pPr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306103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282874"/>
              </p:ext>
            </p:extLst>
          </p:nvPr>
        </p:nvGraphicFramePr>
        <p:xfrm>
          <a:off x="292365" y="707281"/>
          <a:ext cx="6069799" cy="7734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690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89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20092" y="8462776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3 490 руб./м2 *  70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244 300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РАСШИРЕННЫЙ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166448"/>
              </p:ext>
            </p:extLst>
          </p:nvPr>
        </p:nvGraphicFramePr>
        <p:xfrm>
          <a:off x="292364" y="839556"/>
          <a:ext cx="6069799" cy="88671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188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011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0040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690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7862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974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привя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5015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endParaRPr lang="ru-RU"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Этап 5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ДОРОЖНАЯ КАРТА ВЕЩЕЙ</a:t>
                      </a:r>
                    </a:p>
                    <a:p>
                      <a:pPr marL="41275" marR="631190" algn="l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Проект организации пространства</a:t>
                      </a:r>
                    </a:p>
                    <a:p>
                      <a:pPr marL="41275" marR="631190" algn="l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Схема хранения предметов и вещей по категориям</a:t>
                      </a:r>
                    </a:p>
                    <a:p>
                      <a:pPr marL="41275" marR="631190" algn="l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Распределения предметов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46784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Этап 6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оборудования по проекту с 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2705" marR="631190">
                        <a:lnSpc>
                          <a:spcPct val="100000"/>
                        </a:lnSpc>
                      </a:pPr>
                      <a:endParaRPr lang="ru-RU"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3671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5638" y="45481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РАСШИРЕННЫЙ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8539" y="251548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55 </a:t>
            </a:r>
            <a:r>
              <a:rPr lang="ru-RU" sz="1452" dirty="0">
                <a:latin typeface="Calibri"/>
                <a:cs typeface="Calibri"/>
              </a:rPr>
              <a:t>рабочий дней 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8539" y="2901780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3930" y="2929897"/>
            <a:ext cx="5807401" cy="1166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до  ремонта,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а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так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же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понять</a:t>
            </a:r>
            <a:r>
              <a:rPr sz="998" spc="-5" dirty="0">
                <a:latin typeface="Calibri"/>
                <a:cs typeface="Calibri"/>
              </a:rPr>
              <a:t> </a:t>
            </a:r>
            <a:endParaRPr lang="ru-RU" sz="998" spc="-5" dirty="0"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lang="ru-RU" sz="998" spc="-5" dirty="0">
                <a:latin typeface="Calibri"/>
                <a:cs typeface="Calibri"/>
              </a:rPr>
              <a:t>б</a:t>
            </a:r>
            <a:r>
              <a:rPr sz="998" spc="-5" dirty="0" err="1">
                <a:latin typeface="Calibri"/>
                <a:cs typeface="Calibri"/>
              </a:rPr>
              <a:t>ю</a:t>
            </a:r>
            <a:r>
              <a:rPr sz="998" dirty="0" err="1">
                <a:latin typeface="Calibri"/>
                <a:cs typeface="Calibri"/>
              </a:rPr>
              <a:t>джет</a:t>
            </a:r>
            <a:r>
              <a:rPr lang="ru-RU" sz="998" dirty="0">
                <a:latin typeface="Calibri"/>
                <a:cs typeface="Calibri"/>
              </a:rPr>
              <a:t>. Так же включает дорожную карту вещей. И Авторский надзор за объектом 3 месяца.</a:t>
            </a:r>
          </a:p>
          <a:p>
            <a:pPr marL="11527" marR="84144" indent="5763">
              <a:lnSpc>
                <a:spcPts val="1180"/>
              </a:lnSpc>
            </a:pPr>
            <a:endParaRPr sz="998" dirty="0">
              <a:latin typeface="Calibri"/>
              <a:cs typeface="Calibri"/>
            </a:endParaRPr>
          </a:p>
          <a:p>
            <a:pPr marL="11527">
              <a:spcBef>
                <a:spcPts val="398"/>
              </a:spcBef>
            </a:pPr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5671" y="3544224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0" y="1480923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4990 руб./м2* 70 м2</a:t>
            </a:r>
            <a:r>
              <a:rPr lang="en-US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349 300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0103AFD9-6AFD-99ED-163C-A5E5CAA7692A}"/>
              </a:ext>
            </a:extLst>
          </p:cNvPr>
          <p:cNvSpPr txBox="1"/>
          <p:nvPr/>
        </p:nvSpPr>
        <p:spPr>
          <a:xfrm>
            <a:off x="640227" y="1014609"/>
            <a:ext cx="3495275" cy="1877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000" b="1" dirty="0">
                <a:solidFill>
                  <a:schemeClr val="bg1"/>
                </a:solidFill>
                <a:latin typeface="Calibri Light"/>
                <a:cs typeface="Calibri Light"/>
              </a:rPr>
              <a:t>Этап 7. Авторский надзор 1 месяца</a:t>
            </a:r>
            <a:endParaRPr sz="1000" b="1" dirty="0">
              <a:solidFill>
                <a:schemeClr val="bg1"/>
              </a:solidFill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09795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7" y="4779350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30 </a:t>
            </a:r>
            <a:r>
              <a:rPr sz="1452" dirty="0" err="1">
                <a:latin typeface="Calibri"/>
                <a:cs typeface="Calibri"/>
              </a:rPr>
              <a:t>рабочий</a:t>
            </a:r>
            <a:r>
              <a:rPr sz="1452" dirty="0">
                <a:latin typeface="Calibri"/>
                <a:cs typeface="Calibri"/>
              </a:rPr>
              <a:t> день</a:t>
            </a: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5307555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5307722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</a:t>
            </a:r>
            <a:r>
              <a:rPr sz="998" dirty="0" err="1">
                <a:latin typeface="Calibri"/>
                <a:cs typeface="Calibri"/>
              </a:rPr>
              <a:t>пакет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lang="ru-RU" sz="998" dirty="0"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7287" y="5701666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354" y="5732549"/>
            <a:ext cx="3944214" cy="153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  <a:endParaRPr sz="998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4922" y="6000980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637501"/>
              </p:ext>
            </p:extLst>
          </p:nvPr>
        </p:nvGraphicFramePr>
        <p:xfrm>
          <a:off x="208491" y="752763"/>
          <a:ext cx="6202652" cy="38203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4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9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651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28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проектирования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Выезд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на объект для выполнения замеров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Создание планировочного решения с расстановкой мебели и  сантехники в плоскости;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350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7605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ПРОЕКТИРОВАНИЕ ПРОСТРАНСТВА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 потолка и расстановка осветительных приборов без привязки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240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6969"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Объемный эскиз в цвете на помещение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Развертки- схемы с указанием идеи и внешнего вида материала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1460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254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20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359"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0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20">
                <a:tc gridSpan="3">
                  <a:txBody>
                    <a:bodyPr/>
                    <a:lstStyle/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2050 руб./м2 </a:t>
                      </a: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* 70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м2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143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500 р.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533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59163" y="5692672"/>
          <a:ext cx="6307266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095555"/>
              </p:ext>
            </p:extLst>
          </p:nvPr>
        </p:nvGraphicFramePr>
        <p:xfrm>
          <a:off x="254641" y="1679991"/>
          <a:ext cx="6252440" cy="5642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ремонто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-отделочных работ (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работ 70 000 рублей за каждые 30 календарных дней+ 10%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стоимости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latin typeface="Calibri"/>
                <a:cs typeface="Calibri"/>
              </a:rPr>
              <a:t>х</a:t>
            </a:r>
            <a:r>
              <a:rPr sz="1200" b="1" i="1" dirty="0"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latin typeface="Calibri"/>
                <a:cs typeface="Calibri"/>
              </a:rPr>
              <a:t>н</a:t>
            </a:r>
            <a:r>
              <a:rPr sz="1200" b="1" i="1" dirty="0">
                <a:latin typeface="Calibri"/>
                <a:cs typeface="Calibri"/>
              </a:rPr>
              <a:t>ые тов</a:t>
            </a:r>
            <a:r>
              <a:rPr sz="1200" b="1" i="1" spc="-5" dirty="0">
                <a:latin typeface="Calibri"/>
                <a:cs typeface="Calibri"/>
              </a:rPr>
              <a:t>а</a:t>
            </a:r>
            <a:r>
              <a:rPr sz="1200" b="1" i="1" dirty="0">
                <a:latin typeface="Calibri"/>
                <a:cs typeface="Calibri"/>
              </a:rPr>
              <a:t>ры, как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latin typeface="Calibri"/>
                <a:cs typeface="Calibri"/>
              </a:rPr>
              <a:t>с</a:t>
            </a:r>
            <a:r>
              <a:rPr sz="1200" b="1" i="1" dirty="0">
                <a:latin typeface="Calibri"/>
                <a:cs typeface="Calibri"/>
              </a:rPr>
              <a:t>амому д</a:t>
            </a:r>
            <a:r>
              <a:rPr sz="1200" b="1" i="1" spc="-5" dirty="0">
                <a:latin typeface="Calibri"/>
                <a:cs typeface="Calibri"/>
              </a:rPr>
              <a:t>ешевому сегмент</a:t>
            </a:r>
            <a:r>
              <a:rPr sz="1200" b="1" i="1" dirty="0">
                <a:latin typeface="Calibri"/>
                <a:cs typeface="Calibri"/>
              </a:rPr>
              <a:t>у</a:t>
            </a:r>
            <a:r>
              <a:rPr sz="1200" b="1" i="1" spc="-5" dirty="0">
                <a:latin typeface="Calibri"/>
                <a:cs typeface="Calibri"/>
              </a:rPr>
              <a:t> стоимости.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4014</TotalTime>
  <Words>2590</Words>
  <Application>Microsoft Office PowerPoint</Application>
  <PresentationFormat>Лист A4 (210x297 мм)</PresentationFormat>
  <Paragraphs>427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0" baseType="lpstr">
      <vt:lpstr>Arial</vt:lpstr>
      <vt:lpstr>Calibri</vt:lpstr>
      <vt:lpstr>Calibri Light</vt:lpstr>
      <vt:lpstr>Candara Light</vt:lpstr>
      <vt:lpstr>Century Gothic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147</cp:revision>
  <dcterms:created xsi:type="dcterms:W3CDTF">2020-09-07T19:51:05Z</dcterms:created>
  <dcterms:modified xsi:type="dcterms:W3CDTF">2023-12-27T10:12:36Z</dcterms:modified>
</cp:coreProperties>
</file>