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5" r:id="rId19"/>
    <p:sldId id="302" r:id="rId20"/>
    <p:sldId id="295" r:id="rId21"/>
    <p:sldId id="303" r:id="rId22"/>
    <p:sldId id="304" r:id="rId23"/>
    <p:sldId id="293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305"/>
            <p14:sldId id="302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89" d="100"/>
          <a:sy n="89" d="100"/>
        </p:scale>
        <p:origin x="2916" y="-4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08.01.2025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351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5843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08.01.2025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7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8,7  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08.01.25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68622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en-US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45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908896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12097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42379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321829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850043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4050руб./м2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68,7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278 235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100116" y="458415"/>
            <a:ext cx="289176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789755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30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830029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301" y="833230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 err="1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проекта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863512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378186"/>
              </p:ext>
            </p:extLst>
          </p:nvPr>
        </p:nvGraphicFramePr>
        <p:xfrm>
          <a:off x="292365" y="707281"/>
          <a:ext cx="6069799" cy="69014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771176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68,7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226 710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23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589927" y="440819"/>
            <a:ext cx="1877646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БАЗОВЫЙ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5537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05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823946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8267578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базовые этапы для разработки дизайн-проекта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570397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092878"/>
              </p:ext>
            </p:extLst>
          </p:nvPr>
        </p:nvGraphicFramePr>
        <p:xfrm>
          <a:off x="292365" y="707281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76495" y="714596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68,7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185 490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73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4139</TotalTime>
  <Words>2640</Words>
  <Application>Microsoft Office PowerPoint</Application>
  <PresentationFormat>Лист A4 (210x297 мм)</PresentationFormat>
  <Paragraphs>469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152</cp:revision>
  <dcterms:created xsi:type="dcterms:W3CDTF">2020-09-07T19:51:05Z</dcterms:created>
  <dcterms:modified xsi:type="dcterms:W3CDTF">2025-01-08T11:52:31Z</dcterms:modified>
</cp:coreProperties>
</file>