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302" r:id="rId19"/>
    <p:sldId id="295" r:id="rId20"/>
    <p:sldId id="303" r:id="rId21"/>
    <p:sldId id="304" r:id="rId22"/>
    <p:sldId id="293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3.jpg"/><Relationship Id="rId5" Type="http://schemas.openxmlformats.org/officeDocument/2006/relationships/image" Target="../media/image6.png"/><Relationship Id="rId10" Type="http://schemas.openxmlformats.org/officeDocument/2006/relationships/hyperlink" Target="https://polinachaplanova.com/portfolio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63,5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28.03.25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Боле 20 лет​ создаю​ жилые и общественные интерьеры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3DC6C1-DEBB-DB74-965D-7D1E1E164F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768" y="3570472"/>
            <a:ext cx="4015407" cy="267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024846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63,5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209 550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63,5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171 450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256851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39773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4173</TotalTime>
  <Words>2293</Words>
  <Application>Microsoft Office PowerPoint</Application>
  <PresentationFormat>Лист A4 (210x297 мм)</PresentationFormat>
  <Paragraphs>410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7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159</cp:revision>
  <dcterms:created xsi:type="dcterms:W3CDTF">2020-09-07T19:51:05Z</dcterms:created>
  <dcterms:modified xsi:type="dcterms:W3CDTF">2025-03-28T13:35:13Z</dcterms:modified>
</cp:coreProperties>
</file>