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4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8"/>
  </p:notesMasterIdLst>
  <p:sldIdLst>
    <p:sldId id="276" r:id="rId2"/>
    <p:sldId id="306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307" r:id="rId19"/>
    <p:sldId id="302" r:id="rId20"/>
    <p:sldId id="295" r:id="rId21"/>
    <p:sldId id="303" r:id="rId22"/>
    <p:sldId id="304" r:id="rId23"/>
    <p:sldId id="293" r:id="rId24"/>
    <p:sldId id="281" r:id="rId25"/>
    <p:sldId id="282" r:id="rId26"/>
    <p:sldId id="283" r:id="rId2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06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  <p14:sldId id="259"/>
            <p14:sldId id="307"/>
          </p14:sldIdLst>
        </p14:section>
        <p14:section name="Раздел без заголовка" id="{7DD297BF-26AC-4EB2-A072-C81BB3AE8B7A}">
          <p14:sldIdLst>
            <p14:sldId id="302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01.07.2026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2351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25843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01.07.2026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01.07.2026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01.07.2026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01.07.2026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7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ПЛАНИРОВКИ КВАРТИРЫ 63,0 М2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02.07.26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273" y="84027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капсульной коллекции на выставке «РУССКИЙ ДОМ» 2025</a:t>
            </a:r>
            <a:b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50697" y="7701671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4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40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68622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en-US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4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0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908896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12097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42379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451834"/>
              </p:ext>
            </p:extLst>
          </p:nvPr>
        </p:nvGraphicFramePr>
        <p:xfrm>
          <a:off x="292365" y="707281"/>
          <a:ext cx="6069799" cy="773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1100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850043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4950руб./м2 *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63,0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311 850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1298312" y="455802"/>
            <a:ext cx="520305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СТАНДАРТНЫЙ ЛАЙТ» </a:t>
            </a:r>
            <a:r>
              <a:rPr lang="ru-RU" sz="1400" b="1" spc="-5" dirty="0">
                <a:solidFill>
                  <a:srgbClr val="7F7F7F"/>
                </a:solidFill>
                <a:latin typeface="Calibri"/>
                <a:cs typeface="Calibri"/>
              </a:rPr>
              <a:t>(без визуализации</a:t>
            </a:r>
            <a:r>
              <a:rPr lang="ru-RU" sz="1400" b="1" dirty="0">
                <a:solidFill>
                  <a:srgbClr val="7F7F7F"/>
                </a:solidFill>
                <a:latin typeface="Calibri"/>
                <a:cs typeface="Calibri"/>
              </a:rPr>
              <a:t>)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789755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en-US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3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0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830029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301" y="833230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разработки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дизайн-проекта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 err="1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 проекта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863512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517649"/>
              </p:ext>
            </p:extLst>
          </p:nvPr>
        </p:nvGraphicFramePr>
        <p:xfrm>
          <a:off x="292365" y="707281"/>
          <a:ext cx="6069799" cy="69014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1100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771176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4000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63,0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м2=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252 0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423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589927" y="440819"/>
            <a:ext cx="1877646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БАЗОВЫЙ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765" y="755370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25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  <a:r>
              <a:rPr lang="ru-RU" sz="105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372" y="823946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763" y="8267578"/>
            <a:ext cx="5807401" cy="764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себя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базовые этапы для разработки дизайн-проекта 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823" y="8570397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466768"/>
              </p:ext>
            </p:extLst>
          </p:nvPr>
        </p:nvGraphicFramePr>
        <p:xfrm>
          <a:off x="292365" y="707281"/>
          <a:ext cx="6069799" cy="6291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1100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санузлов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76495" y="714596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3200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63,0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201 600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73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40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30 00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/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60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4164</TotalTime>
  <Words>2654</Words>
  <Application>Microsoft Office PowerPoint</Application>
  <PresentationFormat>Лист A4 (210x297 мм)</PresentationFormat>
  <Paragraphs>469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157</cp:revision>
  <dcterms:created xsi:type="dcterms:W3CDTF">2020-09-07T19:51:05Z</dcterms:created>
  <dcterms:modified xsi:type="dcterms:W3CDTF">2026-07-01T19:09:13Z</dcterms:modified>
</cp:coreProperties>
</file>