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295" r:id="rId20"/>
    <p:sldId id="303" r:id="rId21"/>
    <p:sldId id="304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276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31.03.2026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31.03.2026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ПЛАНИРОВКИ КВАРТИРЫ 60 М2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30.03.26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361" y="308289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i="1" spc="-5" dirty="0">
                <a:solidFill>
                  <a:schemeClr val="bg1"/>
                </a:solidFill>
                <a:latin typeface="Century Gothic"/>
                <a:cs typeface="Century Gothic"/>
              </a:rPr>
              <a:t>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дня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020168"/>
              </p:ext>
            </p:extLst>
          </p:nvPr>
        </p:nvGraphicFramePr>
        <p:xfrm>
          <a:off x="292365" y="707281"/>
          <a:ext cx="6069799" cy="20120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5016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  Обмерный план (размеры Заказчика)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Заполнения технического задания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Варианты планировочного решения (до трех)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Правки и утверждение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демонтажа конструкций и перегородок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возводимых перегородок и конструкции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после перепланировки с расстановкой мебели и оборудования с размерами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423379" y="280775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Итого:  1020 руб./м2 * 60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61 200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06887F13-3FD9-B705-BABD-AF2DE5EC154F}"/>
              </a:ext>
            </a:extLst>
          </p:cNvPr>
          <p:cNvSpPr txBox="1"/>
          <p:nvPr/>
        </p:nvSpPr>
        <p:spPr>
          <a:xfrm>
            <a:off x="426764" y="366362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37BE71AE-20FA-8942-FDCF-425006EDCA9D}"/>
              </a:ext>
            </a:extLst>
          </p:cNvPr>
          <p:cNvSpPr txBox="1"/>
          <p:nvPr/>
        </p:nvSpPr>
        <p:spPr>
          <a:xfrm>
            <a:off x="403438" y="4087951"/>
            <a:ext cx="5462195" cy="460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Поиск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по магазинам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отделочны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материалов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15 </a:t>
            </a:r>
            <a:r>
              <a:rPr sz="1452" dirty="0" err="1">
                <a:solidFill>
                  <a:schemeClr val="bg1"/>
                </a:solidFill>
                <a:latin typeface="Calibri"/>
                <a:cs typeface="Calibri"/>
              </a:rPr>
              <a:t>рабочи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 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 (предварительно)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46104"/>
              </p:ext>
            </p:extLst>
          </p:nvPr>
        </p:nvGraphicFramePr>
        <p:xfrm>
          <a:off x="208491" y="752763"/>
          <a:ext cx="6034593" cy="4037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размерам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(до 3-вариантов)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 итогового варианта;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потолка и расстановка осветительных приборов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расстановка розеток и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выключателй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 (до 2-хвариантов)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1800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60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2860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171  600р.</a:t>
                      </a:r>
                      <a:endParaRPr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 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4131</TotalTime>
  <Words>2172</Words>
  <Application>Microsoft Office PowerPoint</Application>
  <PresentationFormat>Лист A4 (210x297 мм)</PresentationFormat>
  <Paragraphs>371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2026-03-31T05:53:39Z</dcterms:modified>
</cp:coreProperties>
</file>