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22.jpg" ContentType="image/jp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0"/>
  </p:notesMasterIdLst>
  <p:sldIdLst>
    <p:sldId id="276" r:id="rId2"/>
    <p:sldId id="292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59" r:id="rId12"/>
    <p:sldId id="258" r:id="rId13"/>
    <p:sldId id="291" r:id="rId14"/>
    <p:sldId id="260" r:id="rId15"/>
    <p:sldId id="280" r:id="rId16"/>
    <p:sldId id="281" r:id="rId17"/>
    <p:sldId id="282" r:id="rId18"/>
    <p:sldId id="283" r:id="rId1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58"/>
            <p14:sldId id="291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100" d="100"/>
          <a:sy n="100" d="100"/>
        </p:scale>
        <p:origin x="2670" y="-12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30.12.2022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ДОМА 54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30.12.22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20613F-2EB1-5B32-1E4C-513463D8B1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156" y="595046"/>
            <a:ext cx="1306143" cy="130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l">
              <a:buFontTx/>
              <a:buChar char="-"/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бизнес-клуба 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NE.CLUB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928A1E-5269-7F95-A361-0CCBADDBDE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156" y="595046"/>
            <a:ext cx="1306143" cy="130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1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2 ЭТАПЕ 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3 ЭТАПЕ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НА 4 ЭТАПЕ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НА 5 ЭТАПЕ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000000"/>
              </a:solidFill>
              <a:latin typeface="wfont_e6d6c1_6ba07fb4480b47deab3588518dfd922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Пакет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35 рабочий день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054566"/>
              </p:ext>
            </p:extLst>
          </p:nvPr>
        </p:nvGraphicFramePr>
        <p:xfrm>
          <a:off x="292364" y="839555"/>
          <a:ext cx="6069799" cy="756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956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8942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664206" y="8426860"/>
            <a:ext cx="803507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3 300 руб./м2    178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00 </a:t>
            </a:r>
            <a:r>
              <a:rPr lang="ru-RU" sz="11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1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762333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Пакет «СТАНДАРТ»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4274" y="7975844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30</a:t>
            </a:r>
            <a:r>
              <a:rPr sz="1452" dirty="0">
                <a:latin typeface="Calibri"/>
                <a:cs typeface="Calibri"/>
              </a:rPr>
              <a:t> рабочий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872" y="8450574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8340" y="8450741"/>
            <a:ext cx="5594745" cy="303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 «3Д-</a:t>
            </a:r>
            <a:r>
              <a:rPr sz="998" spc="-5" dirty="0">
                <a:latin typeface="Calibri"/>
                <a:cs typeface="Calibri"/>
              </a:rPr>
              <a:t>ви</a:t>
            </a:r>
            <a:r>
              <a:rPr sz="998" dirty="0">
                <a:latin typeface="Calibri"/>
                <a:cs typeface="Calibri"/>
              </a:rPr>
              <a:t>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ремонта.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274" y="8844685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8341" y="8875568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1909" y="9143999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521395"/>
              </p:ext>
            </p:extLst>
          </p:nvPr>
        </p:nvGraphicFramePr>
        <p:xfrm>
          <a:off x="208491" y="752764"/>
          <a:ext cx="6034593" cy="7244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05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4061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Обмерный 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162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для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каждого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помещения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8274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254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7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6640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549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2 800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151 200 р.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935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25 </a:t>
            </a:r>
            <a:r>
              <a:rPr sz="1452" dirty="0" err="1">
                <a:latin typeface="Calibri"/>
                <a:cs typeface="Calibri"/>
              </a:rPr>
              <a:t>рабочий</a:t>
            </a:r>
            <a:r>
              <a:rPr sz="1452" dirty="0">
                <a:latin typeface="Calibri"/>
                <a:cs typeface="Calibri"/>
              </a:rPr>
              <a:t>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755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7722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701666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732549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4922" y="6000980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45302"/>
              </p:ext>
            </p:extLst>
          </p:nvPr>
        </p:nvGraphicFramePr>
        <p:xfrm>
          <a:off x="208491" y="752763"/>
          <a:ext cx="6202652" cy="3607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28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96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6858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969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359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595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1950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105 300 руб.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835746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193572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от от стоимости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 17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7000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2B49D8-C576-CFFD-C0B4-F3F9CD6C27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156" y="595046"/>
            <a:ext cx="1306143" cy="130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студии POLINAC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751DEAA-A1DE-EDEB-3ACD-9D81BE1566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156" y="595046"/>
            <a:ext cx="1306143" cy="130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3856</TotalTime>
  <Words>2471</Words>
  <Application>Microsoft Office PowerPoint</Application>
  <PresentationFormat>Лист A4 (210x297 мм)</PresentationFormat>
  <Paragraphs>409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140</cp:revision>
  <dcterms:created xsi:type="dcterms:W3CDTF">2020-09-07T19:51:05Z</dcterms:created>
  <dcterms:modified xsi:type="dcterms:W3CDTF">2022-12-30T08:03:34Z</dcterms:modified>
</cp:coreProperties>
</file>