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6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2" r:id="rId19"/>
    <p:sldId id="260" r:id="rId20"/>
    <p:sldId id="280" r:id="rId21"/>
    <p:sldId id="293" r:id="rId22"/>
    <p:sldId id="281" r:id="rId23"/>
    <p:sldId id="282" r:id="rId24"/>
    <p:sldId id="283" r:id="rId2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2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100" d="100"/>
          <a:sy n="100" d="100"/>
        </p:scale>
        <p:origin x="2670" y="-2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35552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02.05.2024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43,6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02.05.24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6764" y="8739040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40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1935" y="915514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77326" y="9183258"/>
            <a:ext cx="5807401" cy="6662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9642" y="9431981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406738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1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372896" y="8492655"/>
            <a:ext cx="8035070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4050 руб./м2 * 4,5 м2 санузел (1-5 этап) = 18225 ру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б.</a:t>
            </a:r>
            <a:endParaRPr lang="ru-RU" sz="1000" b="1" i="0" u="none" strike="noStrike" kern="120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2000 руб./м2 * 39,1 м2 </a:t>
            </a:r>
            <a:r>
              <a:rPr lang="ru-RU" sz="1000" b="1" i="0" u="none" strike="noStrike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кухня+гостиная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(1,2,5 этап)  = 78200 руб.</a:t>
            </a:r>
          </a:p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96 425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331886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</a:t>
            </a:r>
            <a:r>
              <a:rPr lang="ru-RU" sz="1634" b="1" dirty="0" err="1">
                <a:solidFill>
                  <a:srgbClr val="7F7F7F"/>
                </a:solidFill>
                <a:latin typeface="Calibri"/>
                <a:cs typeface="Calibri"/>
              </a:rPr>
              <a:t>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8618" y="7868189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25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1226" y="8406863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6617" y="8434980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,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который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позволит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Вам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увидеть будущий интерьер Вашей квартиры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lang="ru-RU"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джет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7268" y="884775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625733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object 3">
            <a:extLst>
              <a:ext uri="{FF2B5EF4-FFF2-40B4-BE49-F238E27FC236}">
                <a16:creationId xmlns:a16="http://schemas.microsoft.com/office/drawing/2014/main" id="{1553A46D-49A2-E728-7B38-CDD042AA73F9}"/>
              </a:ext>
            </a:extLst>
          </p:cNvPr>
          <p:cNvSpPr txBox="1"/>
          <p:nvPr/>
        </p:nvSpPr>
        <p:spPr>
          <a:xfrm>
            <a:off x="-1525296" y="7172042"/>
            <a:ext cx="8035070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2700 руб./м2 * 4,5 м2 санузел (1-3 этап) = 12150 ру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б.</a:t>
            </a:r>
            <a:endParaRPr lang="ru-RU" sz="1000" b="1" i="0" u="none" strike="noStrike" kern="120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1400 руб./м2 * 39,1 м2 </a:t>
            </a:r>
            <a:r>
              <a:rPr lang="ru-RU" sz="1000" b="1" i="0" u="none" strike="noStrike" kern="12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кухня+гостиная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(1,2 этап)  = 54740 руб.</a:t>
            </a:r>
          </a:p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     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66 890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1592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64178"/>
              </p:ext>
            </p:extLst>
          </p:nvPr>
        </p:nvGraphicFramePr>
        <p:xfrm>
          <a:off x="759163" y="5692672"/>
          <a:ext cx="6307266" cy="27574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1470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22531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46517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7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5 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4151</TotalTime>
  <Words>2505</Words>
  <Application>Microsoft Office PowerPoint</Application>
  <PresentationFormat>Лист A4 (210x297 мм)</PresentationFormat>
  <Paragraphs>421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5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151</cp:revision>
  <dcterms:created xsi:type="dcterms:W3CDTF">2020-09-07T19:51:05Z</dcterms:created>
  <dcterms:modified xsi:type="dcterms:W3CDTF">2024-05-02T08:06:01Z</dcterms:modified>
</cp:coreProperties>
</file>