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2" r:id="rId19"/>
    <p:sldId id="260" r:id="rId20"/>
    <p:sldId id="280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2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02.07.2024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02.07.2024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42 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516250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42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170 100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5" y="452706"/>
            <a:ext cx="426474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40961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7807199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7835316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138135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725369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80250" y="7134485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42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113 400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4104</TotalTime>
  <Words>2460</Words>
  <Application>Microsoft Office PowerPoint</Application>
  <PresentationFormat>Лист A4 (210x297 мм)</PresentationFormat>
  <Paragraphs>411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151</cp:revision>
  <dcterms:created xsi:type="dcterms:W3CDTF">2020-09-07T19:51:05Z</dcterms:created>
  <dcterms:modified xsi:type="dcterms:W3CDTF">2024-07-02T09:28:22Z</dcterms:modified>
</cp:coreProperties>
</file>