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7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2" r:id="rId19"/>
    <p:sldId id="291" r:id="rId20"/>
    <p:sldId id="260" r:id="rId21"/>
    <p:sldId id="280" r:id="rId22"/>
    <p:sldId id="293" r:id="rId23"/>
    <p:sldId id="281" r:id="rId24"/>
    <p:sldId id="282" r:id="rId25"/>
    <p:sldId id="283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2"/>
            <p14:sldId id="291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00" d="100"/>
          <a:sy n="100" d="100"/>
        </p:scale>
        <p:origin x="2670" y="-2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3555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41,5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22.01.24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55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666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498454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41,5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168 075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331886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6764" y="8082261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45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62093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000923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554763" y="8649052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который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позволит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Вам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увидеть будущий интерьер Вашей квартиры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джет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414" y="9061826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962178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57217" y="774255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3300 руб./м2 * 41,5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136 950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159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25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020336"/>
              </p:ext>
            </p:extLst>
          </p:nvPr>
        </p:nvGraphicFramePr>
        <p:xfrm>
          <a:off x="208491" y="752763"/>
          <a:ext cx="6202652" cy="3823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467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2350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41,5 м2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97 525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4105</TotalTime>
  <Words>2704</Words>
  <Application>Microsoft Office PowerPoint</Application>
  <PresentationFormat>Лист A4 (210x297 мм)</PresentationFormat>
  <Paragraphs>458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150</cp:revision>
  <dcterms:created xsi:type="dcterms:W3CDTF">2020-09-07T19:51:05Z</dcterms:created>
  <dcterms:modified xsi:type="dcterms:W3CDTF">2024-01-22T10:59:20Z</dcterms:modified>
</cp:coreProperties>
</file>