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9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94" r:id="rId12"/>
    <p:sldId id="260" r:id="rId13"/>
    <p:sldId id="280" r:id="rId14"/>
    <p:sldId id="293" r:id="rId15"/>
    <p:sldId id="281" r:id="rId16"/>
    <p:sldId id="282" r:id="rId17"/>
    <p:sldId id="283" r:id="rId1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4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93" d="100"/>
          <a:sy n="93" d="100"/>
        </p:scale>
        <p:origin x="282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25.12.2023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40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25.12.23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495240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989338" y="466196"/>
            <a:ext cx="3113325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414" y="735313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27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021" y="775071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8412" y="7778836"/>
            <a:ext cx="5807401" cy="704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472" y="8081655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522806"/>
              </p:ext>
            </p:extLst>
          </p:nvPr>
        </p:nvGraphicFramePr>
        <p:xfrm>
          <a:off x="292364" y="839555"/>
          <a:ext cx="6069799" cy="5958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6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- Замер объекта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48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-Схема заполнения дверных проемов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(санузел, кухня)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15342" y="701075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1990 руб./м2 *  40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79 600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95555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3981</TotalTime>
  <Words>1881</Words>
  <Application>Microsoft Office PowerPoint</Application>
  <PresentationFormat>Лист A4 (210x297 мм)</PresentationFormat>
  <Paragraphs>304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148</cp:revision>
  <dcterms:created xsi:type="dcterms:W3CDTF">2020-09-07T19:51:05Z</dcterms:created>
  <dcterms:modified xsi:type="dcterms:W3CDTF">2023-12-25T10:27:37Z</dcterms:modified>
</cp:coreProperties>
</file>