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6"/>
  </p:notesMasterIdLst>
  <p:sldIdLst>
    <p:sldId id="276" r:id="rId2"/>
    <p:sldId id="306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295" r:id="rId19"/>
    <p:sldId id="303" r:id="rId20"/>
    <p:sldId id="304" r:id="rId21"/>
    <p:sldId id="293" r:id="rId22"/>
    <p:sldId id="281" r:id="rId23"/>
    <p:sldId id="282" r:id="rId24"/>
    <p:sldId id="283" r:id="rId2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6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15.06.2026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15.06.2026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7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ПЛАНИРОВКИ КВАРТИРЫ 4,5 М2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15.06.26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273" y="84027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капсульной коллекции на выставке «РУССКИЙ ДОМ» 2025</a:t>
            </a:r>
            <a:b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50697" y="7701671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4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40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68622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15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70 % предоплата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908896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12097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42379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165690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4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850043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4450руб./м2 *  4,5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20 025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40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30 00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60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4164</TotalTime>
  <Words>2122</Words>
  <Application>Microsoft Office PowerPoint</Application>
  <PresentationFormat>Лист A4 (210x297 мм)</PresentationFormat>
  <Paragraphs>364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6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158</cp:revision>
  <dcterms:created xsi:type="dcterms:W3CDTF">2020-09-07T19:51:05Z</dcterms:created>
  <dcterms:modified xsi:type="dcterms:W3CDTF">2026-06-15T10:08:22Z</dcterms:modified>
</cp:coreProperties>
</file>