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307" r:id="rId19"/>
    <p:sldId id="295" r:id="rId20"/>
    <p:sldId id="293" r:id="rId21"/>
    <p:sldId id="281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307"/>
            <p14:sldId id="295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8" d="100"/>
          <a:sy n="98" d="100"/>
        </p:scale>
        <p:origin x="2718" y="-6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2372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22.12.2025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КОМНАТЫ  32,0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22.12.25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26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700878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615913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6159301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248738"/>
              </p:ext>
            </p:extLst>
          </p:nvPr>
        </p:nvGraphicFramePr>
        <p:xfrm>
          <a:off x="208491" y="752763"/>
          <a:ext cx="6034593" cy="4344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-Заполнение Технического Задания на дизайн-проект 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  план с размерами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1600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06016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4C675FD0-879D-A779-1440-A49AFA025C41}"/>
              </a:ext>
            </a:extLst>
          </p:cNvPr>
          <p:cNvSpPr txBox="1"/>
          <p:nvPr/>
        </p:nvSpPr>
        <p:spPr>
          <a:xfrm>
            <a:off x="-178528" y="5358828"/>
            <a:ext cx="66721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2600руб./м2 *  32,0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83 200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089254" y="472427"/>
            <a:ext cx="255222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ЛАЙТ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931" y="495300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10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0529" y="541125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997" y="541142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931" y="5805367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239" y="5835753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515628"/>
              </p:ext>
            </p:extLst>
          </p:nvPr>
        </p:nvGraphicFramePr>
        <p:xfrm>
          <a:off x="208491" y="752763"/>
          <a:ext cx="6034593" cy="3569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-Заполнение Технического Задания на дизайн-проект 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  план с размерами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</a:t>
                      </a: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1600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06016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4C675FD0-879D-A779-1440-A49AFA025C41}"/>
              </a:ext>
            </a:extLst>
          </p:cNvPr>
          <p:cNvSpPr txBox="1"/>
          <p:nvPr/>
        </p:nvSpPr>
        <p:spPr>
          <a:xfrm>
            <a:off x="-242710" y="4487833"/>
            <a:ext cx="66721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2100 руб./м2 *  32,0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67 200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450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4504</TotalTime>
  <Words>1943</Words>
  <Application>Microsoft Office PowerPoint</Application>
  <PresentationFormat>Лист A4 (210x297 мм)</PresentationFormat>
  <Paragraphs>362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5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167</cp:revision>
  <dcterms:created xsi:type="dcterms:W3CDTF">2020-09-07T19:51:05Z</dcterms:created>
  <dcterms:modified xsi:type="dcterms:W3CDTF">2025-12-22T13:08:23Z</dcterms:modified>
</cp:coreProperties>
</file>