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22.jpg" ContentType="image/jp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0"/>
  </p:notesMasterIdLst>
  <p:sldIdLst>
    <p:sldId id="276" r:id="rId2"/>
    <p:sldId id="292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94" r:id="rId12"/>
    <p:sldId id="259" r:id="rId13"/>
    <p:sldId id="260" r:id="rId14"/>
    <p:sldId id="280" r:id="rId15"/>
    <p:sldId id="293" r:id="rId16"/>
    <p:sldId id="281" r:id="rId17"/>
    <p:sldId id="282" r:id="rId18"/>
    <p:sldId id="283" r:id="rId1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94"/>
            <p14:sldId id="259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118" d="100"/>
          <a:sy n="118" d="100"/>
        </p:scale>
        <p:origin x="2286" y="-13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04.08.2023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88150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04.08.2023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4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ДОМА 29,3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04.08.23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929181" y="484305"/>
            <a:ext cx="3233640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</a:t>
            </a:r>
            <a:r>
              <a:rPr lang="ru-RU" sz="1634" b="1" dirty="0" err="1">
                <a:solidFill>
                  <a:srgbClr val="7F7F7F"/>
                </a:solidFill>
                <a:latin typeface="Calibri"/>
                <a:cs typeface="Calibri"/>
              </a:rPr>
              <a:t>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6764" y="6742944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15 рабочих день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8444" y="729060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3835" y="7318719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0895" y="7621538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283653"/>
              </p:ext>
            </p:extLst>
          </p:nvPr>
        </p:nvGraphicFramePr>
        <p:xfrm>
          <a:off x="292364" y="839555"/>
          <a:ext cx="6069799" cy="5287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8432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7434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77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3616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560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508342" y="6260607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1550 руб./м2 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45 415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562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30 рабочий день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656393"/>
              </p:ext>
            </p:extLst>
          </p:nvPr>
        </p:nvGraphicFramePr>
        <p:xfrm>
          <a:off x="292364" y="839555"/>
          <a:ext cx="6069799" cy="756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1007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495607" y="846277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3 490 руб./м2 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102 257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654509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311131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от от стоимости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3934</TotalTime>
  <Words>2214</Words>
  <Application>Microsoft Office PowerPoint</Application>
  <PresentationFormat>Лист A4 (210x297 мм)</PresentationFormat>
  <Paragraphs>361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144</cp:revision>
  <dcterms:created xsi:type="dcterms:W3CDTF">2020-09-07T19:51:05Z</dcterms:created>
  <dcterms:modified xsi:type="dcterms:W3CDTF">2023-08-04T09:56:21Z</dcterms:modified>
</cp:coreProperties>
</file>