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32.jpg" ContentType="image/jp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4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298" r:id="rId9"/>
    <p:sldId id="294" r:id="rId10"/>
    <p:sldId id="284" r:id="rId11"/>
    <p:sldId id="285" r:id="rId12"/>
    <p:sldId id="287" r:id="rId13"/>
    <p:sldId id="286" r:id="rId14"/>
    <p:sldId id="288" r:id="rId15"/>
    <p:sldId id="290" r:id="rId16"/>
    <p:sldId id="299" r:id="rId17"/>
    <p:sldId id="300" r:id="rId18"/>
    <p:sldId id="260" r:id="rId19"/>
    <p:sldId id="280" r:id="rId20"/>
    <p:sldId id="281" r:id="rId21"/>
    <p:sldId id="282" r:id="rId22"/>
    <p:sldId id="283" r:id="rId2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298"/>
            <p14:sldId id="294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9"/>
            <p14:sldId id="300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8" d="100"/>
          <a:sy n="98" d="100"/>
        </p:scale>
        <p:origin x="271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10.08.2023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2394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10.08.2023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10.08.23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20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</a:t>
            </a:r>
            <a:r>
              <a:rPr sz="998" dirty="0" err="1">
                <a:latin typeface="Calibri"/>
                <a:cs typeface="Calibri"/>
              </a:rPr>
              <a:t>этапы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r>
              <a:rPr sz="998" dirty="0">
                <a:latin typeface="Calibri"/>
                <a:cs typeface="Calibri"/>
              </a:rPr>
              <a:t>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</a:t>
            </a:r>
            <a:r>
              <a:rPr sz="998" dirty="0" err="1">
                <a:latin typeface="Calibri"/>
                <a:cs typeface="Calibri"/>
              </a:rPr>
              <a:t>интерьер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Ваш</a:t>
            </a:r>
            <a:r>
              <a:rPr lang="ru-RU" sz="998" dirty="0">
                <a:latin typeface="Calibri"/>
                <a:cs typeface="Calibri"/>
              </a:rPr>
              <a:t>его помещения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до</a:t>
            </a:r>
            <a:r>
              <a:rPr sz="998" dirty="0">
                <a:latin typeface="Calibri"/>
                <a:cs typeface="Calibri"/>
              </a:rPr>
              <a:t>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528754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77823" y="841412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руб./м2  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 20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м2   =  63 000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72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947867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рабочих </a:t>
            </a:r>
            <a:r>
              <a:rPr sz="1452" dirty="0">
                <a:latin typeface="Calibri"/>
                <a:cs typeface="Calibri"/>
              </a:rPr>
              <a:t>д</a:t>
            </a:r>
            <a:r>
              <a:rPr lang="ru-RU" sz="1452" dirty="0">
                <a:latin typeface="Calibri"/>
                <a:cs typeface="Calibri"/>
              </a:rPr>
              <a:t>ней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47607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476239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870183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901066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16949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71265"/>
              </p:ext>
            </p:extLst>
          </p:nvPr>
        </p:nvGraphicFramePr>
        <p:xfrm>
          <a:off x="208491" y="752763"/>
          <a:ext cx="6034593" cy="3854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2050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55 350р.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35746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3572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4116</TotalTime>
  <Words>2337</Words>
  <Application>Microsoft Office PowerPoint</Application>
  <PresentationFormat>Лист A4 (210x297 мм)</PresentationFormat>
  <Paragraphs>388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141</cp:revision>
  <dcterms:created xsi:type="dcterms:W3CDTF">2020-09-07T19:51:05Z</dcterms:created>
  <dcterms:modified xsi:type="dcterms:W3CDTF">2023-08-10T13:37:54Z</dcterms:modified>
</cp:coreProperties>
</file>