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6"/>
  </p:notesMasterIdLst>
  <p:sldIdLst>
    <p:sldId id="276" r:id="rId2"/>
    <p:sldId id="306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305" r:id="rId18"/>
    <p:sldId id="295" r:id="rId19"/>
    <p:sldId id="303" r:id="rId20"/>
    <p:sldId id="304" r:id="rId21"/>
    <p:sldId id="293" r:id="rId22"/>
    <p:sldId id="281" r:id="rId23"/>
    <p:sldId id="282" r:id="rId24"/>
    <p:sldId id="283" r:id="rId2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06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305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87" d="100"/>
          <a:sy n="87" d="100"/>
        </p:scale>
        <p:origin x="296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59911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23.01.2026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23.01.2026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23.01.2026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23.01.2026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23.01.2026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23.01.2026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23.01.2026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23.01.2026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23.01.2026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23.01.2026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23.01.2026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23.01.2026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23.01.2026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23.01.2026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23.01.2026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23.01.2026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23.01.2026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23.01.2026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ГОСИНОЙ  20,0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М2.</a:t>
            </a: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23.01.26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273" y="84027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капсульной коллекции на выставке «РУССКИЙ ДОМ» 2025</a:t>
            </a:r>
            <a:b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50697" y="7701671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4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40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519519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15 </a:t>
            </a:r>
            <a:r>
              <a:rPr sz="1452" dirty="0" err="1">
                <a:solidFill>
                  <a:schemeClr val="bg1"/>
                </a:solidFill>
                <a:latin typeface="Calibri"/>
                <a:cs typeface="Calibri"/>
              </a:rPr>
              <a:t>рабочи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 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  (предварительно)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653446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653613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6047557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6078440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общую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площадь</a:t>
            </a:r>
            <a:r>
              <a:rPr sz="998" dirty="0">
                <a:latin typeface="Calibri"/>
                <a:cs typeface="Calibri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4922" y="6346871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481233"/>
              </p:ext>
            </p:extLst>
          </p:nvPr>
        </p:nvGraphicFramePr>
        <p:xfrm>
          <a:off x="208491" y="752763"/>
          <a:ext cx="6034593" cy="4037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114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221615" marR="868680" indent="-171450">
                        <a:lnSpc>
                          <a:spcPct val="100000"/>
                        </a:lnSpc>
                        <a:spcBef>
                          <a:spcPts val="80"/>
                        </a:spcBef>
                        <a:buFontTx/>
                        <a:buChar char="-"/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221615" marR="868680" indent="-171450">
                        <a:lnSpc>
                          <a:spcPct val="100000"/>
                        </a:lnSpc>
                        <a:spcBef>
                          <a:spcPts val="80"/>
                        </a:spcBef>
                        <a:buFontTx/>
                        <a:buChar char="-"/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размерам Заказчика</a:t>
                      </a: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 (до 3-вариантов)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 итогового варианта;</a:t>
                      </a:r>
                    </a:p>
                    <a:p>
                      <a:pPr marL="219710" marR="501650" indent="-171450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 потолка и расстановка осветительных приборов</a:t>
                      </a:r>
                    </a:p>
                    <a:p>
                      <a:pPr marL="219710" marR="501650" indent="-171450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расстановка розеток и </a:t>
                      </a:r>
                      <a:r>
                        <a:rPr lang="ru-RU" sz="100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выключателй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200</a:t>
                      </a: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 (до 2-хвариантов)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237490" marR="1186815" indent="-171450">
                        <a:lnSpc>
                          <a:spcPct val="102899"/>
                        </a:lnSpc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1800</a:t>
                      </a: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718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                                                                         20 м2</a:t>
                      </a:r>
                    </a:p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2860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57  200р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9" name="object 9">
            <a:extLst>
              <a:ext uri="{FF2B5EF4-FFF2-40B4-BE49-F238E27FC236}">
                <a16:creationId xmlns:a16="http://schemas.microsoft.com/office/drawing/2014/main" id="{92F57902-1ECA-C55A-2157-CAED6076C976}"/>
              </a:ext>
            </a:extLst>
          </p:cNvPr>
          <p:cNvSpPr txBox="1"/>
          <p:nvPr/>
        </p:nvSpPr>
        <p:spPr>
          <a:xfrm>
            <a:off x="340595" y="6853021"/>
            <a:ext cx="5365394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lang="ru-RU" sz="1200" b="1" dirty="0">
                <a:solidFill>
                  <a:schemeClr val="bg1"/>
                </a:solidFill>
                <a:latin typeface="Calibri"/>
                <a:cs typeface="Calibri"/>
              </a:rPr>
              <a:t>Стоимость выезда дизайнера на объект для первичного ознакомления с проектом составляет  - 10 000 руб.</a:t>
            </a:r>
          </a:p>
          <a:p>
            <a:pPr marL="11527" marR="4611"/>
            <a:endParaRPr lang="ru-RU" sz="12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9283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518088"/>
              </p:ext>
            </p:extLst>
          </p:nvPr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40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831036"/>
              </p:ext>
            </p:extLst>
          </p:nvPr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30 00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096079"/>
              </p:ext>
            </p:extLst>
          </p:nvPr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60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20 </a:t>
            </a: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лет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4321</TotalTime>
  <Words>2035</Words>
  <Application>Microsoft Office PowerPoint</Application>
  <PresentationFormat>Лист A4 (210x297 мм)</PresentationFormat>
  <Paragraphs>353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6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164</cp:revision>
  <dcterms:created xsi:type="dcterms:W3CDTF">2020-09-07T19:51:05Z</dcterms:created>
  <dcterms:modified xsi:type="dcterms:W3CDTF">2026-01-23T07:50:26Z</dcterms:modified>
</cp:coreProperties>
</file>