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3"/>
  </p:notesMasterIdLst>
  <p:sldIdLst>
    <p:sldId id="276" r:id="rId2"/>
    <p:sldId id="292" r:id="rId3"/>
    <p:sldId id="295" r:id="rId4"/>
    <p:sldId id="278" r:id="rId5"/>
    <p:sldId id="297" r:id="rId6"/>
    <p:sldId id="296" r:id="rId7"/>
    <p:sldId id="299" r:id="rId8"/>
    <p:sldId id="279" r:id="rId9"/>
    <p:sldId id="284" r:id="rId10"/>
    <p:sldId id="285" r:id="rId11"/>
    <p:sldId id="287" r:id="rId12"/>
    <p:sldId id="286" r:id="rId13"/>
    <p:sldId id="288" r:id="rId14"/>
    <p:sldId id="290" r:id="rId15"/>
    <p:sldId id="298" r:id="rId16"/>
    <p:sldId id="260" r:id="rId17"/>
    <p:sldId id="280" r:id="rId18"/>
    <p:sldId id="293" r:id="rId19"/>
    <p:sldId id="281" r:id="rId20"/>
    <p:sldId id="282" r:id="rId21"/>
    <p:sldId id="283" r:id="rId2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5"/>
            <p14:sldId id="278"/>
            <p14:sldId id="297"/>
            <p14:sldId id="296"/>
            <p14:sldId id="299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98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59" d="100"/>
          <a:sy n="59" d="100"/>
        </p:scale>
        <p:origin x="3570" y="7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2259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59911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28.08.2023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7.jpg"/><Relationship Id="rId4" Type="http://schemas.openxmlformats.org/officeDocument/2006/relationships/image" Target="../media/image7.png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9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406052" y="5860967"/>
            <a:ext cx="37065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ДЕТСКОЙ КОМНАТЫ 18 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28.08.23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0195" y="490590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0E2BAB-1473-7EBB-1358-E2168DAB56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7" y="916850"/>
            <a:ext cx="3886921" cy="274850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FD03134-07BB-85A6-81B4-690367B7A1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250" y="3811315"/>
            <a:ext cx="3701825" cy="261761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09369F4-0145-167A-E2B0-A05580191C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40" y="6534463"/>
            <a:ext cx="3994526" cy="268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503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4947867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15 </a:t>
            </a:r>
            <a:r>
              <a:rPr sz="1452" dirty="0" err="1">
                <a:latin typeface="Calibri"/>
                <a:cs typeface="Calibri"/>
              </a:rPr>
              <a:t>рабочий</a:t>
            </a:r>
            <a:r>
              <a:rPr sz="1452" dirty="0">
                <a:latin typeface="Calibri"/>
                <a:cs typeface="Calibri"/>
              </a:rPr>
              <a:t> день</a:t>
            </a: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47607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476239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5870183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5901066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</a:t>
            </a:r>
            <a:r>
              <a:rPr sz="998" dirty="0" err="1">
                <a:latin typeface="Calibri"/>
                <a:cs typeface="Calibri"/>
              </a:rPr>
              <a:t>общую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площадь</a:t>
            </a:r>
            <a:r>
              <a:rPr sz="998" dirty="0">
                <a:latin typeface="Calibri"/>
                <a:cs typeface="Calibri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922" y="6169497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551132"/>
              </p:ext>
            </p:extLst>
          </p:nvPr>
        </p:nvGraphicFramePr>
        <p:xfrm>
          <a:off x="208491" y="752763"/>
          <a:ext cx="6034593" cy="38549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718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                                                                          18 м2</a:t>
                      </a:r>
                    </a:p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2050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36 9000р.</a:t>
                      </a:r>
                      <a:endParaRPr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83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654509"/>
              </p:ext>
            </p:extLst>
          </p:nvPr>
        </p:nvGraphicFramePr>
        <p:xfrm>
          <a:off x="759163" y="5692672"/>
          <a:ext cx="6307266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307118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311131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работ 70 000 рублей за каждые 30 календарных дней+ 10% от от стоимости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3947</TotalTime>
  <Words>2010</Words>
  <Application>Microsoft Office PowerPoint</Application>
  <PresentationFormat>Лист A4 (210x297 мм)</PresentationFormat>
  <Paragraphs>325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2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146</cp:revision>
  <dcterms:created xsi:type="dcterms:W3CDTF">2020-09-07T19:51:05Z</dcterms:created>
  <dcterms:modified xsi:type="dcterms:W3CDTF">2023-08-28T11:11:10Z</dcterms:modified>
</cp:coreProperties>
</file>