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4" r:id="rId13"/>
    <p:sldId id="260" r:id="rId14"/>
    <p:sldId id="280" r:id="rId15"/>
    <p:sldId id="293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4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13.12.2023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17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13.12.23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30 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07378"/>
              </p:ext>
            </p:extLst>
          </p:nvPr>
        </p:nvGraphicFramePr>
        <p:xfrm>
          <a:off x="292364" y="839555"/>
          <a:ext cx="6069799" cy="7417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*  17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59 330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989338" y="466196"/>
            <a:ext cx="3113325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414" y="735313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15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3021" y="775071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8412" y="7778836"/>
            <a:ext cx="5807401" cy="704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472" y="8081655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611329"/>
              </p:ext>
            </p:extLst>
          </p:nvPr>
        </p:nvGraphicFramePr>
        <p:xfrm>
          <a:off x="292364" y="839555"/>
          <a:ext cx="6069799" cy="5987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15342" y="701075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руб.:2240руб./м2 *  17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38 080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95555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3963</TotalTime>
  <Words>2211</Words>
  <Application>Microsoft Office PowerPoint</Application>
  <PresentationFormat>Лист A4 (210x297 мм)</PresentationFormat>
  <Paragraphs>366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147</cp:revision>
  <dcterms:created xsi:type="dcterms:W3CDTF">2020-09-07T19:51:05Z</dcterms:created>
  <dcterms:modified xsi:type="dcterms:W3CDTF">2023-12-13T14:20:44Z</dcterms:modified>
</cp:coreProperties>
</file>