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34.jpg" ContentType="image/jpg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91" r:id="rId18"/>
    <p:sldId id="259" r:id="rId19"/>
    <p:sldId id="295" r:id="rId20"/>
    <p:sldId id="294" r:id="rId21"/>
    <p:sldId id="260" r:id="rId22"/>
    <p:sldId id="280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  <p14:sldId id="291"/>
          </p14:sldIdLst>
        </p14:section>
        <p14:section name="Раздел без заголовка" id="{7DD297BF-26AC-4EB2-A072-C81BB3AE8B7A}">
          <p14:sldIdLst>
            <p14:sldId id="259"/>
            <p14:sldId id="295"/>
            <p14:sldId id="294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77" d="100"/>
          <a:sy n="77" d="100"/>
        </p:scale>
        <p:origin x="318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4487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16.01.2024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160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16.01.24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40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842503"/>
              </p:ext>
            </p:extLst>
          </p:nvPr>
        </p:nvGraphicFramePr>
        <p:xfrm>
          <a:off x="208491" y="752763"/>
          <a:ext cx="6202652" cy="3823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467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2350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160 м2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376 000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75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615021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160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648 000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317299"/>
              </p:ext>
            </p:extLst>
          </p:nvPr>
        </p:nvGraphicFramePr>
        <p:xfrm>
          <a:off x="292364" y="839556"/>
          <a:ext cx="6069799" cy="88671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88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11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4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62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974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привя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015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5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ДОРОЖНАЯ КАРТА ВЕЩЕЙ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Проект организации пространства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Схема хранения предметов и вещей по категориям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Распределения предметов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7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6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оборудования по проекту с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67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5638" y="45481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8539" y="251548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90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539" y="290178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3930" y="2929897"/>
            <a:ext cx="5807401" cy="1166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lang="ru-RU" sz="998" spc="-5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. Так же включает дорожную карту вещей. И Авторский надзор за объектом 6 месяца.</a:t>
            </a: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671" y="3544224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0" y="148092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5800 руб./м2* 160 м2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928 000р.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103AFD9-6AFD-99ED-163C-A5E5CAA7692A}"/>
              </a:ext>
            </a:extLst>
          </p:cNvPr>
          <p:cNvSpPr txBox="1"/>
          <p:nvPr/>
        </p:nvSpPr>
        <p:spPr>
          <a:xfrm>
            <a:off x="640227" y="1014609"/>
            <a:ext cx="3495275" cy="1877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000" b="1" dirty="0">
                <a:solidFill>
                  <a:schemeClr val="bg1"/>
                </a:solidFill>
                <a:latin typeface="Calibri Light"/>
                <a:cs typeface="Calibri Light"/>
              </a:rPr>
              <a:t>Этап 7. Авторский надзор 6 месяца</a:t>
            </a:r>
            <a:endParaRPr sz="10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9795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4085</TotalTime>
  <Words>2811</Words>
  <Application>Microsoft Office PowerPoint</Application>
  <PresentationFormat>Лист A4 (210x297 мм)</PresentationFormat>
  <Paragraphs>479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149</cp:revision>
  <dcterms:created xsi:type="dcterms:W3CDTF">2020-09-07T19:51:05Z</dcterms:created>
  <dcterms:modified xsi:type="dcterms:W3CDTF">2024-01-16T10:07:16Z</dcterms:modified>
</cp:coreProperties>
</file>