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8" d="100"/>
          <a:sy n="78" d="100"/>
        </p:scale>
        <p:origin x="3168" y="1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01.07.2025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01.07.2025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 16,0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01.07.25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619028"/>
              </p:ext>
            </p:extLst>
          </p:nvPr>
        </p:nvGraphicFramePr>
        <p:xfrm>
          <a:off x="208491" y="752763"/>
          <a:ext cx="6034593" cy="41689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r>
                        <a:rPr lang="ru-RU" sz="1000" b="1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Спецификация мебели и отделки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1800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 16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2800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44  800р.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</a:t>
            </a: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Сумма является предоплатой и при заключении договора засчитывается в общую стоимость первого этапа работ.</a:t>
            </a:r>
            <a:endParaRPr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52290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21468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4302</TotalTime>
  <Words>2038</Words>
  <Application>Microsoft Office PowerPoint</Application>
  <PresentationFormat>Лист A4 (210x297 мм)</PresentationFormat>
  <Paragraphs>354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161</cp:revision>
  <dcterms:created xsi:type="dcterms:W3CDTF">2020-09-07T19:51:05Z</dcterms:created>
  <dcterms:modified xsi:type="dcterms:W3CDTF">2025-07-01T08:22:43Z</dcterms:modified>
</cp:coreProperties>
</file>