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media/image34.jpg" ContentType="image/jpg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259" r:id="rId18"/>
    <p:sldId id="305" r:id="rId19"/>
    <p:sldId id="302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302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7" d="100"/>
          <a:sy n="77" d="100"/>
        </p:scale>
        <p:origin x="318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24.01.2025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7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.01.25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868622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50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908896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2301" y="912097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интерьер Вашей квартиры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до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942379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366141"/>
              </p:ext>
            </p:extLst>
          </p:nvPr>
        </p:nvGraphicFramePr>
        <p:xfrm>
          <a:off x="292365" y="707281"/>
          <a:ext cx="6069799" cy="77349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15</a:t>
                      </a:r>
                      <a:endParaRPr lang="ru-RU" sz="11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850043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4050руб./м2 *  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502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806995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409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124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en-US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334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4149</TotalTime>
  <Words>2641</Words>
  <Application>Microsoft Office PowerPoint</Application>
  <PresentationFormat>Лист A4 (210x297 мм)</PresentationFormat>
  <Paragraphs>469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153</cp:revision>
  <dcterms:created xsi:type="dcterms:W3CDTF">2020-09-07T19:51:05Z</dcterms:created>
  <dcterms:modified xsi:type="dcterms:W3CDTF">2025-01-24T13:32:22Z</dcterms:modified>
</cp:coreProperties>
</file>