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306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5" r:id="rId18"/>
    <p:sldId id="295" r:id="rId19"/>
    <p:sldId id="303" r:id="rId20"/>
    <p:sldId id="304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5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9" d="100"/>
          <a:sy n="89" d="100"/>
        </p:scale>
        <p:origin x="2916" y="-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КУХНИ И САНУЗЛА  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12,5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12.05.26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19519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 (предварительно)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70 %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65344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65361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6047557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607844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общую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34687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489874"/>
              </p:ext>
            </p:extLst>
          </p:nvPr>
        </p:nvGraphicFramePr>
        <p:xfrm>
          <a:off x="208491" y="752763"/>
          <a:ext cx="6034593" cy="4037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221615" marR="86868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FontTx/>
                        <a:buChar char="-"/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221615" marR="86868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FontTx/>
                        <a:buChar char="-"/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размерам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(до 3-вариантов)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 итогового варианта;</a:t>
                      </a:r>
                    </a:p>
                    <a:p>
                      <a:pPr marL="219710" marR="501650" indent="-171450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 потолка и расстановка осветительных приборов</a:t>
                      </a:r>
                    </a:p>
                    <a:p>
                      <a:pPr marL="219710" marR="501650" indent="-171450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расстановка розеток и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выключателй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 (до 2-хвариантов)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1800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                                                                        12,5 м2</a:t>
                      </a: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2860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35  750р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9">
            <a:extLst>
              <a:ext uri="{FF2B5EF4-FFF2-40B4-BE49-F238E27FC236}">
                <a16:creationId xmlns:a16="http://schemas.microsoft.com/office/drawing/2014/main" id="{92F57902-1ECA-C55A-2157-CAED6076C976}"/>
              </a:ext>
            </a:extLst>
          </p:cNvPr>
          <p:cNvSpPr txBox="1"/>
          <p:nvPr/>
        </p:nvSpPr>
        <p:spPr>
          <a:xfrm>
            <a:off x="340595" y="6853021"/>
            <a:ext cx="536539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Стоимость выезда дизайнера на объект для первичного ознакомления с проектом составляет  - 10 000 руб.</a:t>
            </a:r>
          </a:p>
          <a:p>
            <a:pPr marL="11527" marR="4611"/>
            <a:endParaRPr lang="ru-RU"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518088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40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831036"/>
              </p:ext>
            </p:extLst>
          </p:nvPr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30 00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096079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4325</TotalTime>
  <Words>2035</Words>
  <Application>Microsoft Office PowerPoint</Application>
  <PresentationFormat>Лист A4 (210x297 мм)</PresentationFormat>
  <Paragraphs>354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165</cp:revision>
  <dcterms:created xsi:type="dcterms:W3CDTF">2020-09-07T19:51:05Z</dcterms:created>
  <dcterms:modified xsi:type="dcterms:W3CDTF">2026-05-12T07:29:43Z</dcterms:modified>
</cp:coreProperties>
</file>