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6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295" r:id="rId19"/>
    <p:sldId id="303" r:id="rId20"/>
    <p:sldId id="304" r:id="rId21"/>
    <p:sldId id="293" r:id="rId22"/>
    <p:sldId id="281" r:id="rId23"/>
    <p:sldId id="282" r:id="rId24"/>
    <p:sldId id="283" r:id="rId2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87" d="100"/>
          <a:sy n="87" d="100"/>
        </p:scale>
        <p:origin x="2964" y="-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27.01.2025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02351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27.01.2025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18,3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7.01.25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071755" y="4489979"/>
            <a:ext cx="2334190" cy="3869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932678"/>
            <a:ext cx="2938659" cy="1355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26656" y="6645998"/>
            <a:ext cx="2035074" cy="3757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100116" y="458415"/>
            <a:ext cx="289176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СТАНДАРТНЫЙ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3303" y="7897557"/>
            <a:ext cx="3871219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en-US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35</a:t>
            </a:r>
            <a:r>
              <a:rPr lang="en-US" sz="1452" b="1" spc="-5" dirty="0">
                <a:latin typeface="Century Gothic"/>
                <a:cs typeface="Century Gothic"/>
              </a:rPr>
              <a:t> 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</a:t>
            </a:r>
            <a:r>
              <a:rPr lang="en-US" sz="1452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en-US" sz="1000" dirty="0">
                <a:solidFill>
                  <a:schemeClr val="bg1"/>
                </a:solidFill>
                <a:latin typeface="Calibri"/>
                <a:cs typeface="Calibri"/>
              </a:rPr>
              <a:t>(</a:t>
            </a:r>
            <a:r>
              <a:rPr lang="ru-RU" sz="1000" dirty="0">
                <a:solidFill>
                  <a:schemeClr val="bg1"/>
                </a:solidFill>
                <a:latin typeface="Calibri"/>
                <a:cs typeface="Calibri"/>
              </a:rPr>
              <a:t>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0226" y="8300292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2301" y="8332305"/>
            <a:ext cx="5807401" cy="6533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разработки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дизайн-проекта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 err="1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 проекта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39361" y="8635124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806995"/>
              </p:ext>
            </p:extLst>
          </p:nvPr>
        </p:nvGraphicFramePr>
        <p:xfrm>
          <a:off x="292365" y="707281"/>
          <a:ext cx="6069799" cy="69014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17697" y="7711762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en-US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18,3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390 390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14231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4161</TotalTime>
  <Words>2069</Words>
  <Application>Microsoft Office PowerPoint</Application>
  <PresentationFormat>Лист A4 (210x297 мм)</PresentationFormat>
  <Paragraphs>358</Paragraphs>
  <Slides>24</Slides>
  <Notes>24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155</cp:revision>
  <dcterms:created xsi:type="dcterms:W3CDTF">2020-09-07T19:51:05Z</dcterms:created>
  <dcterms:modified xsi:type="dcterms:W3CDTF">2025-01-27T08:02:44Z</dcterms:modified>
</cp:coreProperties>
</file>