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292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2" r:id="rId18"/>
    <p:sldId id="305" r:id="rId19"/>
    <p:sldId id="307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92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2"/>
            <p14:sldId id="305"/>
            <p14:sldId id="307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106" d="100"/>
          <a:sy n="106" d="100"/>
        </p:scale>
        <p:origin x="2556" y="-28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10.03.2025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02584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42994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5349716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10.03.2025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ДОМА  115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10.03.25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5345" y="785667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02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89927" y="440819"/>
            <a:ext cx="1877646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25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7092878"/>
              </p:ext>
            </p:extLst>
          </p:nvPr>
        </p:nvGraphicFramePr>
        <p:xfrm>
          <a:off x="292365" y="707281"/>
          <a:ext cx="6069799" cy="6291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-Разрезы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1300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2700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310 500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273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532672" y="431811"/>
            <a:ext cx="293256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БАЗОВЫЙ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765" y="75537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20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05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9372" y="823946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4763" y="8267578"/>
            <a:ext cx="5807401" cy="76476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себя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базовые этапы для разработки дизайн-проекта </a:t>
            </a: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lang="ru-RU"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Проверка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51823" y="8570397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endParaRPr sz="1271" dirty="0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131713"/>
              </p:ext>
            </p:extLst>
          </p:nvPr>
        </p:nvGraphicFramePr>
        <p:xfrm>
          <a:off x="292365" y="707281"/>
          <a:ext cx="6069799" cy="58569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(санузлы)</a:t>
                      </a: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176495" y="7145968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2300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115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,0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264 500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37404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400195" y="493653"/>
            <a:ext cx="200531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ЭЛЕКТРИКА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graphicFrame>
        <p:nvGraphicFramePr>
          <p:cNvPr id="19" name="object 8">
            <a:extLst>
              <a:ext uri="{FF2B5EF4-FFF2-40B4-BE49-F238E27FC236}">
                <a16:creationId xmlns:a16="http://schemas.microsoft.com/office/drawing/2014/main" id="{C57AFE84-D003-B9EA-FA8E-141F2379E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274992"/>
              </p:ext>
            </p:extLst>
          </p:nvPr>
        </p:nvGraphicFramePr>
        <p:xfrm>
          <a:off x="292364" y="839557"/>
          <a:ext cx="6069799" cy="2828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19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43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Обмерный план от Заказчика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План демонтируемых перегородок при необходимости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возводимых перегородок при необходимости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отопления при необходимости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915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object 4">
            <a:extLst>
              <a:ext uri="{FF2B5EF4-FFF2-40B4-BE49-F238E27FC236}">
                <a16:creationId xmlns:a16="http://schemas.microsoft.com/office/drawing/2014/main" id="{120BDC9B-5DCE-2679-D031-FB714D4BFF4E}"/>
              </a:ext>
            </a:extLst>
          </p:cNvPr>
          <p:cNvSpPr txBox="1"/>
          <p:nvPr/>
        </p:nvSpPr>
        <p:spPr>
          <a:xfrm>
            <a:off x="428194" y="473489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E9BA8CB3-DCC5-C92A-50B9-FC929DB684B4}"/>
              </a:ext>
            </a:extLst>
          </p:cNvPr>
          <p:cNvSpPr txBox="1"/>
          <p:nvPr/>
        </p:nvSpPr>
        <p:spPr>
          <a:xfrm>
            <a:off x="635662" y="473505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3DBCADA6-7556-7FF9-8CFA-C8227CC28FB3}"/>
              </a:ext>
            </a:extLst>
          </p:cNvPr>
          <p:cNvSpPr txBox="1"/>
          <p:nvPr/>
        </p:nvSpPr>
        <p:spPr>
          <a:xfrm>
            <a:off x="411596" y="512900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647B413A-00DA-CF44-7254-27FAAF438323}"/>
              </a:ext>
            </a:extLst>
          </p:cNvPr>
          <p:cNvSpPr txBox="1"/>
          <p:nvPr/>
        </p:nvSpPr>
        <p:spPr>
          <a:xfrm>
            <a:off x="674448" y="514017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7681" y="380968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915  руб./м2 *  115 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225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428194" y="42212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10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09467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/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4249</TotalTime>
  <Words>2455</Words>
  <Application>Microsoft Office PowerPoint</Application>
  <PresentationFormat>Лист A4 (210x297 мм)</PresentationFormat>
  <Paragraphs>433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159</cp:revision>
  <dcterms:created xsi:type="dcterms:W3CDTF">2020-09-07T19:51:05Z</dcterms:created>
  <dcterms:modified xsi:type="dcterms:W3CDTF">2025-03-10T11:13:35Z</dcterms:modified>
</cp:coreProperties>
</file>