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6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303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302" r:id="rId18"/>
    <p:sldId id="291" r:id="rId19"/>
    <p:sldId id="260" r:id="rId20"/>
    <p:sldId id="280" r:id="rId21"/>
    <p:sldId id="293" r:id="rId22"/>
    <p:sldId id="281" r:id="rId23"/>
    <p:sldId id="282" r:id="rId24"/>
    <p:sldId id="283" r:id="rId2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303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302"/>
            <p14:sldId id="291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6" d="100"/>
          <a:sy n="86" d="100"/>
        </p:scale>
        <p:origin x="2988" y="-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25.06.2024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736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95430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3.png"/><Relationship Id="rId5" Type="http://schemas.openxmlformats.org/officeDocument/2006/relationships/image" Target="../media/image6.png"/><Relationship Id="rId10" Type="http://schemas.openxmlformats.org/officeDocument/2006/relationships/hyperlink" Target="https://polinachaplanova.com/portfolio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5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ДОМА 108  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25.06.2024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07942F5-8BB0-35A2-AA01-612B9CE0AC4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993" y="3610839"/>
            <a:ext cx="3723513" cy="254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494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77935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en-US" sz="1452" b="1" spc="-5" dirty="0">
                <a:solidFill>
                  <a:schemeClr val="bg1"/>
                </a:solidFill>
                <a:latin typeface="Calibri"/>
                <a:cs typeface="Calibri"/>
              </a:rPr>
              <a:t>30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307555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307722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701666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8027" y="5732052"/>
            <a:ext cx="5462195" cy="4607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Поиск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по магазинам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отделочны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х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материалов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864365"/>
              </p:ext>
            </p:extLst>
          </p:nvPr>
        </p:nvGraphicFramePr>
        <p:xfrm>
          <a:off x="208491" y="752763"/>
          <a:ext cx="6202652" cy="38843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28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Создание планировочного решения с расстановкой мебели и  сантехники в плоскости до 3х вариантов;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605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ПРОЕКТИРОВАНИЕ ПРОСТРАНСТВА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 итогового выбранного варианта;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 без привязки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6969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-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- Развертки- схемы с указанием идеи и внешнего вида материала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Ведомость предлагаемых отделочных материалов, мебели и света (без   расчета количества и бюджета).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467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2350 руб./м2 </a:t>
                      </a: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*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108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253 800 р.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145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201104" y="476978"/>
            <a:ext cx="234905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1076" y="3424235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18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7674" y="395244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5142" y="3952607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1076" y="4346551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3928" y="4357728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336923"/>
              </p:ext>
            </p:extLst>
          </p:nvPr>
        </p:nvGraphicFramePr>
        <p:xfrm>
          <a:off x="207399" y="943853"/>
          <a:ext cx="6202652" cy="2181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3439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Создание планировочного решения с расстановкой мебели и  сантехники в плоскости до 3х вариантов;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219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со стилистическими образами, подборка цветовой гаммы, общего настроения, идея. </a:t>
                      </a:r>
                      <a:endParaRPr lang="ru-RU"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1500 руб./м2 </a:t>
                      </a: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*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108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162 000 р.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64178"/>
              </p:ext>
            </p:extLst>
          </p:nvPr>
        </p:nvGraphicFramePr>
        <p:xfrm>
          <a:off x="759163" y="5692672"/>
          <a:ext cx="6307266" cy="27574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1470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22531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46517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7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5 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4164</TotalTime>
  <Words>2259</Words>
  <Application>Microsoft Office PowerPoint</Application>
  <PresentationFormat>Лист A4 (210x297 мм)</PresentationFormat>
  <Paragraphs>370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5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152</cp:revision>
  <dcterms:created xsi:type="dcterms:W3CDTF">2020-09-07T19:51:05Z</dcterms:created>
  <dcterms:modified xsi:type="dcterms:W3CDTF">2024-06-25T11:28:11Z</dcterms:modified>
</cp:coreProperties>
</file>