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media/image22.jpg" ContentType="image/jpg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0"/>
  </p:notesMasterIdLst>
  <p:sldIdLst>
    <p:sldId id="276" r:id="rId2"/>
    <p:sldId id="292" r:id="rId3"/>
    <p:sldId id="278" r:id="rId4"/>
    <p:sldId id="279" r:id="rId5"/>
    <p:sldId id="284" r:id="rId6"/>
    <p:sldId id="285" r:id="rId7"/>
    <p:sldId id="287" r:id="rId8"/>
    <p:sldId id="286" r:id="rId9"/>
    <p:sldId id="288" r:id="rId10"/>
    <p:sldId id="290" r:id="rId11"/>
    <p:sldId id="259" r:id="rId12"/>
    <p:sldId id="291" r:id="rId13"/>
    <p:sldId id="260" r:id="rId14"/>
    <p:sldId id="280" r:id="rId15"/>
    <p:sldId id="293" r:id="rId16"/>
    <p:sldId id="281" r:id="rId17"/>
    <p:sldId id="282" r:id="rId18"/>
    <p:sldId id="283" r:id="rId19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78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291"/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12" d="100"/>
          <a:sy n="112" d="100"/>
        </p:scale>
        <p:origin x="2424" y="-48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20.06.2023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0.pn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4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100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04.04.23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57758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65 рабочий день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6910" y="897516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003284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до  ремонта,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а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так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же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понять</a:t>
            </a:r>
            <a:r>
              <a:rPr sz="998" spc="-5" dirty="0">
                <a:latin typeface="Calibri"/>
                <a:cs typeface="Calibri"/>
              </a:rPr>
              <a:t> </a:t>
            </a:r>
            <a:r>
              <a:rPr sz="998" dirty="0">
                <a:latin typeface="Calibri"/>
                <a:cs typeface="Calibri"/>
              </a:rPr>
              <a:t>б</a:t>
            </a:r>
            <a:r>
              <a:rPr sz="998" spc="-5" dirty="0">
                <a:latin typeface="Calibri"/>
                <a:cs typeface="Calibri"/>
              </a:rPr>
              <a:t>ю</a:t>
            </a:r>
            <a:r>
              <a:rPr sz="998" dirty="0"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306103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8822095"/>
              </p:ext>
            </p:extLst>
          </p:nvPr>
        </p:nvGraphicFramePr>
        <p:xfrm>
          <a:off x="292364" y="839555"/>
          <a:ext cx="6069799" cy="756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замеров помещений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690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956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335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8942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664206" y="8426860"/>
            <a:ext cx="8035070" cy="1692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3 490 руб./м2    349 000 </a:t>
            </a:r>
            <a:r>
              <a:rPr lang="ru-RU" sz="11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р.</a:t>
            </a:r>
            <a:endParaRPr lang="ru-RU" sz="11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477935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25 </a:t>
            </a:r>
            <a:r>
              <a:rPr sz="1452" dirty="0" err="1">
                <a:latin typeface="Calibri"/>
                <a:cs typeface="Calibri"/>
              </a:rPr>
              <a:t>рабочий</a:t>
            </a:r>
            <a:r>
              <a:rPr sz="1452" dirty="0">
                <a:latin typeface="Calibri"/>
                <a:cs typeface="Calibri"/>
              </a:rPr>
              <a:t> день</a:t>
            </a: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530755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5307722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87287" y="5701666"/>
            <a:ext cx="106616" cy="4937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171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11354" y="5732549"/>
            <a:ext cx="3944214" cy="1535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998" dirty="0">
                <a:latin typeface="Calibri"/>
                <a:cs typeface="Calibri"/>
              </a:rPr>
              <a:t>Расчет стоимости каждого этапа посчитан на общую площадь квартиры.</a:t>
            </a:r>
            <a:endParaRPr sz="998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4922" y="6000980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092524"/>
              </p:ext>
            </p:extLst>
          </p:nvPr>
        </p:nvGraphicFramePr>
        <p:xfrm>
          <a:off x="208491" y="752763"/>
          <a:ext cx="6202652" cy="368321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028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Выезд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на объект для выполнения замеров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Создание планировочного решения с расстановкой мебели и  сантехники в плоскости;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7605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ПРОЕКТИРОВАНИЕ ПРОСТРАНСТВА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 без привязки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240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6969">
                <a:tc>
                  <a:txBody>
                    <a:bodyPr/>
                    <a:lstStyle/>
                    <a:p>
                      <a:pPr marL="10858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Объемный эскиз в цвете на помещение</a:t>
                      </a:r>
                    </a:p>
                    <a:p>
                      <a:pPr fontAlgn="base"/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  Развертки- схемы с указанием идеи и внешнего вида материала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76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1460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254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2359">
                <a:tc>
                  <a:txBody>
                    <a:bodyPr/>
                    <a:lstStyle/>
                    <a:p>
                      <a:pPr marL="10160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8890" algn="ctr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6595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2050 руб./м2 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205 000 руб.</a:t>
                      </a:r>
                      <a:endParaRPr sz="11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654509"/>
              </p:ext>
            </p:extLst>
          </p:nvPr>
        </p:nvGraphicFramePr>
        <p:xfrm>
          <a:off x="759163" y="5692672"/>
          <a:ext cx="6307266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7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307118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5311131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работ 70 000 рублей за каждые 30 календарных дней+ 10% от от стоимости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3891</TotalTime>
  <Words>2190</Words>
  <Application>Microsoft Office PowerPoint</Application>
  <PresentationFormat>Лист A4 (210x297 мм)</PresentationFormat>
  <Paragraphs>352</Paragraphs>
  <Slides>18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Candara Light</vt:lpstr>
      <vt:lpstr>Century Gothic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141</cp:revision>
  <dcterms:created xsi:type="dcterms:W3CDTF">2020-09-07T19:51:05Z</dcterms:created>
  <dcterms:modified xsi:type="dcterms:W3CDTF">2023-06-20T15:01:55Z</dcterms:modified>
</cp:coreProperties>
</file>