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2" r:id="rId19"/>
    <p:sldId id="291" r:id="rId20"/>
    <p:sldId id="260" r:id="rId21"/>
    <p:sldId id="280" r:id="rId22"/>
    <p:sldId id="293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2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66" d="100"/>
          <a:sy n="66" d="100"/>
        </p:scale>
        <p:origin x="3414" y="5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555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07.03.2024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07.03.24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65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666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515656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100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405 000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331886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6594" y="7485677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en-US" sz="1452" b="1" spc="-5" dirty="0">
                <a:solidFill>
                  <a:schemeClr val="bg1"/>
                </a:solidFill>
                <a:latin typeface="Calibri"/>
                <a:cs typeface="Calibri"/>
              </a:rPr>
              <a:t>50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9202" y="802435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593" y="805246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который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позволит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Вам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увидеть будущий интерьер Вашей квартиры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джет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244" y="8465242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722103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</a:t>
                      </a:r>
                      <a:r>
                        <a:rPr lang="ru-RU"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санузелы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, кухня)</a:t>
                      </a: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77387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2700 руб./м2 * 100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270 000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59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en-US" sz="1452" b="1" spc="-5" dirty="0">
                <a:solidFill>
                  <a:schemeClr val="bg1"/>
                </a:solidFill>
                <a:latin typeface="Calibri"/>
                <a:cs typeface="Calibri"/>
              </a:rPr>
              <a:t>30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786340"/>
              </p:ext>
            </p:extLst>
          </p:nvPr>
        </p:nvGraphicFramePr>
        <p:xfrm>
          <a:off x="208491" y="752763"/>
          <a:ext cx="6202652" cy="37319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67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2350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235 000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4114</TotalTime>
  <Words>2675</Words>
  <Application>Microsoft Office PowerPoint</Application>
  <PresentationFormat>Лист A4 (210x297 мм)</PresentationFormat>
  <Paragraphs>454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151</cp:revision>
  <dcterms:created xsi:type="dcterms:W3CDTF">2020-09-07T19:51:05Z</dcterms:created>
  <dcterms:modified xsi:type="dcterms:W3CDTF">2024-03-07T11:42:35Z</dcterms:modified>
</cp:coreProperties>
</file>