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5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91" r:id="rId18"/>
    <p:sldId id="260" r:id="rId19"/>
    <p:sldId id="280" r:id="rId20"/>
    <p:sldId id="293" r:id="rId21"/>
    <p:sldId id="281" r:id="rId22"/>
    <p:sldId id="282" r:id="rId23"/>
    <p:sldId id="283" r:id="rId2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91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124" d="100"/>
          <a:sy n="124" d="100"/>
        </p:scale>
        <p:origin x="2154" y="-12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5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ДОМА 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02.05.24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19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77935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en-US" sz="1452" b="1" spc="-5" dirty="0">
                <a:solidFill>
                  <a:schemeClr val="bg1"/>
                </a:solidFill>
                <a:latin typeface="Calibri"/>
                <a:cs typeface="Calibri"/>
              </a:rPr>
              <a:t>30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755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7722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701666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732549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000980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941619"/>
              </p:ext>
            </p:extLst>
          </p:nvPr>
        </p:nvGraphicFramePr>
        <p:xfrm>
          <a:off x="208491" y="752763"/>
          <a:ext cx="6202652" cy="37319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28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Выезд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на объект для выполнения замеров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Создание планировочного решения с расстановкой мебели и  сантехники в плоскости (3 варианта);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605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ПРОЕКТИРОВАНИЕ ПРОСТРАНСТВА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 без привязки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6969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467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2350 руб./м2 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*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235 000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64178"/>
              </p:ext>
            </p:extLst>
          </p:nvPr>
        </p:nvGraphicFramePr>
        <p:xfrm>
          <a:off x="759163" y="5692672"/>
          <a:ext cx="6307266" cy="27574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1470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22531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46517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7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5 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4119</TotalTime>
  <Words>2086</Words>
  <Application>Microsoft Office PowerPoint</Application>
  <PresentationFormat>Лист A4 (210x297 мм)</PresentationFormat>
  <Paragraphs>345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4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152</cp:revision>
  <dcterms:created xsi:type="dcterms:W3CDTF">2020-09-07T19:51:05Z</dcterms:created>
  <dcterms:modified xsi:type="dcterms:W3CDTF">2024-05-02T11:55:28Z</dcterms:modified>
</cp:coreProperties>
</file>