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media/image48.jpg" ContentType="image/jpg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31"/>
  </p:notesMasterIdLst>
  <p:sldIdLst>
    <p:sldId id="276" r:id="rId2"/>
    <p:sldId id="306" r:id="rId3"/>
    <p:sldId id="278" r:id="rId4"/>
    <p:sldId id="293" r:id="rId5"/>
    <p:sldId id="279" r:id="rId6"/>
    <p:sldId id="295" r:id="rId7"/>
    <p:sldId id="296" r:id="rId8"/>
    <p:sldId id="308" r:id="rId9"/>
    <p:sldId id="298" r:id="rId10"/>
    <p:sldId id="303" r:id="rId11"/>
    <p:sldId id="302" r:id="rId12"/>
    <p:sldId id="304" r:id="rId13"/>
    <p:sldId id="309" r:id="rId14"/>
    <p:sldId id="311" r:id="rId15"/>
    <p:sldId id="294" r:id="rId16"/>
    <p:sldId id="284" r:id="rId17"/>
    <p:sldId id="285" r:id="rId18"/>
    <p:sldId id="287" r:id="rId19"/>
    <p:sldId id="286" r:id="rId20"/>
    <p:sldId id="288" r:id="rId21"/>
    <p:sldId id="259" r:id="rId22"/>
    <p:sldId id="312" r:id="rId23"/>
    <p:sldId id="310" r:id="rId24"/>
    <p:sldId id="260" r:id="rId25"/>
    <p:sldId id="280" r:id="rId26"/>
    <p:sldId id="313" r:id="rId27"/>
    <p:sldId id="281" r:id="rId28"/>
    <p:sldId id="282" r:id="rId29"/>
    <p:sldId id="283" r:id="rId30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6"/>
            <p14:sldId id="278"/>
            <p14:sldId id="293"/>
            <p14:sldId id="279"/>
            <p14:sldId id="295"/>
            <p14:sldId id="296"/>
            <p14:sldId id="308"/>
            <p14:sldId id="298"/>
            <p14:sldId id="303"/>
            <p14:sldId id="302"/>
            <p14:sldId id="304"/>
            <p14:sldId id="309"/>
            <p14:sldId id="311"/>
            <p14:sldId id="294"/>
            <p14:sldId id="284"/>
            <p14:sldId id="285"/>
            <p14:sldId id="287"/>
            <p14:sldId id="286"/>
            <p14:sldId id="288"/>
            <p14:sldId id="259"/>
            <p14:sldId id="312"/>
            <p14:sldId id="310"/>
          </p14:sldIdLst>
        </p14:section>
        <p14:section name="Раздел без заголовка" id="{7DD297BF-26AC-4EB2-A072-C81BB3AE8B7A}">
          <p14:sldIdLst>
            <p14:sldId id="260"/>
            <p14:sldId id="280"/>
            <p14:sldId id="31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8" autoAdjust="0"/>
    <p:restoredTop sz="94660"/>
  </p:normalViewPr>
  <p:slideViewPr>
    <p:cSldViewPr snapToGrid="0">
      <p:cViewPr>
        <p:scale>
          <a:sx n="100" d="100"/>
          <a:sy n="100" d="100"/>
        </p:scale>
        <p:origin x="2652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02.06.2026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6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60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10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56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65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476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813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788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138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6300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36769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02.06.2026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8.emf"/><Relationship Id="rId4" Type="http://schemas.openxmlformats.org/officeDocument/2006/relationships/image" Target="../media/image7.png"/><Relationship Id="rId9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2.png"/><Relationship Id="rId5" Type="http://schemas.openxmlformats.org/officeDocument/2006/relationships/image" Target="../media/image6.png"/><Relationship Id="rId10" Type="http://schemas.openxmlformats.org/officeDocument/2006/relationships/image" Target="../media/image31.png"/><Relationship Id="rId4" Type="http://schemas.openxmlformats.org/officeDocument/2006/relationships/image" Target="../media/image7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5.jpeg"/><Relationship Id="rId4" Type="http://schemas.openxmlformats.org/officeDocument/2006/relationships/image" Target="../media/image7.png"/><Relationship Id="rId9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8.jpg"/><Relationship Id="rId4" Type="http://schemas.openxmlformats.org/officeDocument/2006/relationships/image" Target="../media/image7.png"/><Relationship Id="rId9" Type="http://schemas.openxmlformats.org/officeDocument/2006/relationships/image" Target="../media/image3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41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47.png"/><Relationship Id="rId4" Type="http://schemas.openxmlformats.org/officeDocument/2006/relationships/image" Target="../media/image7.png"/><Relationship Id="rId9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КОММЕРЧЕСКОГО ПОМЕЩЕНИЯ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КАФЕ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50м2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02.06.26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2DCBA-1B4C-0938-DD8A-6EB27B095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273" y="84027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капсульной коллекции на выставке «РУССКИЙ ДОМ» 2025</a:t>
            </a:r>
            <a:b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50697" y="7701671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4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40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49CA27-A3A1-76B3-001D-AA8D3B821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169638"/>
            <a:ext cx="4310860" cy="31990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A700E3-20C6-981A-721B-502FB8D1D7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864" y="3763121"/>
            <a:ext cx="4130115" cy="27940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638165A-D230-5599-029B-E2EF423166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92" y="6276082"/>
            <a:ext cx="3941190" cy="29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C78309-EC9D-F739-0B4C-2F94DBAC1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3791" y="2142018"/>
            <a:ext cx="5302770" cy="29828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6B3C5C-5B71-4630-2221-571F736D8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9252" y="4008642"/>
            <a:ext cx="4613163" cy="25949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4E50C9-2E7E-97B0-5C2E-19645727CA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1" y="6556365"/>
            <a:ext cx="4538340" cy="25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Салон красоты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79496C-7F49-5097-1497-C66C3793C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" y="1261556"/>
            <a:ext cx="6299494" cy="392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15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A4510-899F-5715-DCC9-EB09BA080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8" y="1293004"/>
            <a:ext cx="5436030" cy="3843901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поликлиника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EEF9F7-DA57-4080-7C2C-08D8DD39E3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3"/>
          <a:stretch/>
        </p:blipFill>
        <p:spPr>
          <a:xfrm>
            <a:off x="634006" y="5233730"/>
            <a:ext cx="2698535" cy="22310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9203E3-8588-4882-FA02-E53B8A8E8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74" y="5359519"/>
            <a:ext cx="1918132" cy="1889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656551-646E-B4AA-44E5-F32E3F2DF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535" y="7427139"/>
            <a:ext cx="3771633" cy="1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Магазин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г.Тула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33F865-F245-DCE8-356E-BEABF0F3CB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015" y="920735"/>
            <a:ext cx="3657600" cy="36965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6C2657-9907-104A-8806-CBC9D7FE2F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4827" y="3717675"/>
            <a:ext cx="3190672" cy="324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F52082-E66A-AC62-CF96-8981125BB0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654" y="7015851"/>
            <a:ext cx="3119344" cy="20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9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Пивной магазин 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г.Южноуральск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500777-E7AF-C0DE-A1AD-9BB065B2F6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549" y="1244479"/>
            <a:ext cx="3618689" cy="31712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6EB761-9F76-6637-73FB-18206D761F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378" y="4146642"/>
            <a:ext cx="2607013" cy="225681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5880CAE-E1E8-CC53-28F6-23087420C9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995" y="5989418"/>
            <a:ext cx="3180260" cy="28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5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Гончарная студия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г.Раменское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9E2E44-0F45-3CEF-EE69-D0D45649BA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32" y="1641708"/>
            <a:ext cx="4295333" cy="30372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A86554-DF40-7BC6-FF7B-DF0AB55D89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5237" y="4782540"/>
            <a:ext cx="2912435" cy="19258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3E2C87-E2A2-02FA-ACDA-18DD561B78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332" y="5033250"/>
            <a:ext cx="3084152" cy="15621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2643D2-2224-32AE-17F0-683B978505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2506" y="6644491"/>
            <a:ext cx="2701247" cy="173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848457" y="570052"/>
            <a:ext cx="148412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Детский клуб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г. Люберцы</a:t>
            </a: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7DC878-2DF6-208F-9C87-2C73FB7C20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21" y="1121872"/>
            <a:ext cx="3923646" cy="277447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D1B9409-4313-40F5-225A-F471A99309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55" y="3992703"/>
            <a:ext cx="3762425" cy="26604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68367F5-42FB-1F62-BCAF-4352184EE3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42" y="6749532"/>
            <a:ext cx="3762426" cy="266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80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247147" y="570052"/>
            <a:ext cx="208543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Кофейня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г. Железнодорожный</a:t>
            </a: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D1EA32-5A3F-69B4-4F3E-77237855A1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839" y="1434030"/>
            <a:ext cx="4307306" cy="287153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79CDD8-04A7-AD72-7243-42E00A82EA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3982917"/>
            <a:ext cx="3509861" cy="233990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47BEF70-1791-A49B-BB5B-3C6042411E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040" y="6005292"/>
            <a:ext cx="2871537" cy="287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72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A129C9-09E0-0A9C-C8B2-386F276F37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1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замеры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помещения.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0756" y="769707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A1EF19-2331-6D80-C821-7CC82A3BB6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434676"/>
            <a:ext cx="6405866" cy="512189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434676"/>
            <a:ext cx="6421699" cy="512189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3986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9AFD7A-E025-E151-1C29-2D18A5ABF0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625" r="2625"/>
          <a:stretch/>
        </p:blipFill>
        <p:spPr>
          <a:xfrm>
            <a:off x="-96089" y="2364993"/>
            <a:ext cx="6535208" cy="40186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74978" y="2364993"/>
            <a:ext cx="6421699" cy="403063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помещения.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A895C0-4E6E-A230-53C7-D704B38762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9666"/>
            <a:ext cx="6411144" cy="480835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395122"/>
            <a:ext cx="6421699" cy="480835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607C52-C0A3-F127-320B-769CFAF40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97" y="2532256"/>
            <a:ext cx="4101297" cy="27616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74240B-5E22-29E2-62E9-2E4EF873B0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4592" y="3103289"/>
            <a:ext cx="2679544" cy="38547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F2AD9BC-7F77-C110-DE6A-419AE0D4AB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500" y="4942304"/>
            <a:ext cx="3173689" cy="281670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5833" y="2526714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4932" y="8607373"/>
            <a:ext cx="4365274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35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8539" y="9004954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3831" y="7652298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3930" y="9033071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интерьер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до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общую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площадь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0990" y="9335890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871921"/>
              </p:ext>
            </p:extLst>
          </p:nvPr>
        </p:nvGraphicFramePr>
        <p:xfrm>
          <a:off x="292365" y="707281"/>
          <a:ext cx="6069799" cy="75825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1150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8407293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3 950 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197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500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БАЗОВЫЙ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369829"/>
            <a:ext cx="4365274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20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776741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7795527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spcBef>
                <a:spcPts val="398"/>
              </a:spcBef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общую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площадь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098346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120248"/>
              </p:ext>
            </p:extLst>
          </p:nvPr>
        </p:nvGraphicFramePr>
        <p:xfrm>
          <a:off x="292365" y="707281"/>
          <a:ext cx="6069799" cy="5856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147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 (база)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object 3">
            <a:extLst>
              <a:ext uri="{FF2B5EF4-FFF2-40B4-BE49-F238E27FC236}">
                <a16:creationId xmlns:a16="http://schemas.microsoft.com/office/drawing/2014/main" id="{A2B5BAD5-23F5-EB3C-81EC-2DE7892116E8}"/>
              </a:ext>
            </a:extLst>
          </p:cNvPr>
          <p:cNvSpPr txBox="1"/>
          <p:nvPr/>
        </p:nvSpPr>
        <p:spPr>
          <a:xfrm>
            <a:off x="-94208" y="673097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450 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122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500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970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519519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15 </a:t>
            </a:r>
            <a:r>
              <a:rPr sz="1452" dirty="0" err="1">
                <a:latin typeface="Calibri"/>
                <a:cs typeface="Calibri"/>
              </a:rPr>
              <a:t>рабочи</a:t>
            </a:r>
            <a:r>
              <a:rPr lang="ru-RU" sz="1452" dirty="0">
                <a:latin typeface="Calibri"/>
                <a:cs typeface="Calibri"/>
              </a:rPr>
              <a:t>х</a:t>
            </a:r>
            <a:r>
              <a:rPr sz="1452" dirty="0">
                <a:latin typeface="Calibri"/>
                <a:cs typeface="Calibri"/>
              </a:rPr>
              <a:t> д</a:t>
            </a:r>
            <a:r>
              <a:rPr lang="ru-RU" sz="1452" dirty="0">
                <a:latin typeface="Calibri"/>
                <a:cs typeface="Calibri"/>
              </a:rPr>
              <a:t>ней  (предварительно)</a:t>
            </a:r>
            <a:endParaRPr sz="1452" dirty="0"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653446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653613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6047557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6078440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latin typeface="Calibri"/>
                <a:cs typeface="Calibri"/>
              </a:rPr>
              <a:t>общую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площадь</a:t>
            </a:r>
            <a:r>
              <a:rPr sz="998" dirty="0">
                <a:latin typeface="Calibri"/>
                <a:cs typeface="Calibri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346871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521662"/>
              </p:ext>
            </p:extLst>
          </p:nvPr>
        </p:nvGraphicFramePr>
        <p:xfrm>
          <a:off x="208491" y="752763"/>
          <a:ext cx="6229762" cy="3389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6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7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66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92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Заполнение Технического Задания на дизайн-проект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(замеры от Заказчика)</a:t>
                      </a: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237490" marR="1186815" indent="-171450">
                        <a:lnSpc>
                          <a:spcPct val="102899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Развертки- схемы с указанием идеи и внешнего вида материала</a:t>
                      </a:r>
                    </a:p>
                    <a:p>
                      <a:pPr marL="66040" marR="1186815" indent="0">
                        <a:lnSpc>
                          <a:spcPct val="102899"/>
                        </a:lnSpc>
                        <a:buFontTx/>
                        <a:buNone/>
                      </a:pPr>
                      <a:endParaRPr lang="ru-RU" sz="1000" b="1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1500</a:t>
                      </a: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9">
            <a:extLst>
              <a:ext uri="{FF2B5EF4-FFF2-40B4-BE49-F238E27FC236}">
                <a16:creationId xmlns:a16="http://schemas.microsoft.com/office/drawing/2014/main" id="{92F57902-1ECA-C55A-2157-CAED6076C976}"/>
              </a:ext>
            </a:extLst>
          </p:cNvPr>
          <p:cNvSpPr txBox="1"/>
          <p:nvPr/>
        </p:nvSpPr>
        <p:spPr>
          <a:xfrm>
            <a:off x="340595" y="6853021"/>
            <a:ext cx="5365394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Стоимость выезда дизайнера на объект для первичного ознакомления с проектом составляет </a:t>
            </a:r>
          </a:p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- 10 000 руб.</a:t>
            </a:r>
          </a:p>
          <a:p>
            <a:pPr marL="11527" marR="4611"/>
            <a:endParaRPr lang="ru-RU" sz="1200" b="1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Сумма является предоплатой и при заключении договора засчитывается в общую стоимость первого этапа работ.</a:t>
            </a:r>
            <a:endParaRPr sz="1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052B702F-A016-C5CF-43C5-63856DA63B92}"/>
              </a:ext>
            </a:extLst>
          </p:cNvPr>
          <p:cNvSpPr txBox="1"/>
          <p:nvPr/>
        </p:nvSpPr>
        <p:spPr>
          <a:xfrm>
            <a:off x="-96089" y="428450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300 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115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000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9703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0353"/>
              </p:ext>
            </p:extLst>
          </p:nvPr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680405"/>
              </p:ext>
            </p:extLst>
          </p:nvPr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30 00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116221"/>
              </p:ext>
            </p:extLst>
          </p:nvPr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60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12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65313C-B98D-8FA9-BF0F-E66974F667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3226B5-E2BE-BFFD-759D-5CF73BA94C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4467</TotalTime>
  <Words>2606</Words>
  <Application>Microsoft Office PowerPoint</Application>
  <PresentationFormat>Лист A4 (210x297 мм)</PresentationFormat>
  <Paragraphs>468</Paragraphs>
  <Slides>29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40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163</cp:revision>
  <dcterms:created xsi:type="dcterms:W3CDTF">2020-09-07T19:51:05Z</dcterms:created>
  <dcterms:modified xsi:type="dcterms:W3CDTF">2026-06-02T13:55:38Z</dcterms:modified>
</cp:coreProperties>
</file>