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media/image34.jpg" ContentType="image/jpg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8"/>
  </p:notesMasterIdLst>
  <p:sldIdLst>
    <p:sldId id="276" r:id="rId2"/>
    <p:sldId id="292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259" r:id="rId18"/>
    <p:sldId id="305" r:id="rId19"/>
    <p:sldId id="302" r:id="rId20"/>
    <p:sldId id="295" r:id="rId21"/>
    <p:sldId id="303" r:id="rId22"/>
    <p:sldId id="304" r:id="rId23"/>
    <p:sldId id="293" r:id="rId24"/>
    <p:sldId id="281" r:id="rId25"/>
    <p:sldId id="282" r:id="rId26"/>
    <p:sldId id="283" r:id="rId2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59"/>
            <p14:sldId id="305"/>
            <p14:sldId id="302"/>
            <p14:sldId id="295"/>
            <p14:sldId id="303"/>
            <p14:sldId id="304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130" d="100"/>
          <a:sy n="130" d="100"/>
        </p:scale>
        <p:origin x="2040" y="-147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31.03.2025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023513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25843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17955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31.03.2025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31.03.2025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31.03.2025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31.03.2025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31.03.2025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31.03.2025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31.03.2025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31.03.2025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31.03.2025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31.03.2025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31.03.2025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31.03.2025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31.03.2025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31.03.2025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31.03.2025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31.03.2025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31.03.2025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31.03.2025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5.jpeg"/><Relationship Id="rId4" Type="http://schemas.openxmlformats.org/officeDocument/2006/relationships/hyperlink" Target="https://wa.me/79037923498?text=%D0%97%D0%B4%D1%80%D0%B0%D0%B2%D1%81%D1%82%D0%B2%D1%83%D0%B9%D1%82%D0%B5!%20%20%D0%9C%D0%B5%D0%BD%D1%8F%20%D0%B8%D0%BD%D1%82%D0%B5%D1%80%D0%B5%D1%81%D1%83%D0%B5%D1%82...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7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КВАРТИРЫ 61,0</a:t>
            </a:r>
            <a:r>
              <a:rPr lang="en-US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М2.</a:t>
            </a:r>
          </a:p>
          <a:p>
            <a:pPr algn="ctr"/>
            <a:endParaRPr lang="ru-RU" sz="15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17.02.25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345" y="785667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в  бизнес-клубе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-Эксперт на 1 канале в программе Доброе утро</a:t>
            </a:r>
          </a:p>
          <a:p>
            <a:pPr marL="685800" indent="-685800" algn="l">
              <a:buFontTx/>
              <a:buChar char="-"/>
            </a:pP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Радиоведущая своей авторской передачи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 дизайна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8686227"/>
            <a:ext cx="3871219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45</a:t>
            </a:r>
            <a:r>
              <a:rPr lang="en-US" sz="1452" b="1" spc="-5" dirty="0">
                <a:latin typeface="Century Gothic"/>
                <a:cs typeface="Century Gothic"/>
              </a:rPr>
              <a:t> 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</a:t>
            </a:r>
            <a:r>
              <a:rPr lang="en-US" sz="1452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000" dirty="0">
                <a:solidFill>
                  <a:schemeClr val="bg1"/>
                </a:solidFill>
                <a:latin typeface="Calibri"/>
                <a:cs typeface="Calibri"/>
              </a:rPr>
              <a:t>(</a:t>
            </a:r>
            <a:r>
              <a:rPr lang="ru-RU" sz="1000" dirty="0">
                <a:solidFill>
                  <a:schemeClr val="bg1"/>
                </a:solidFill>
                <a:latin typeface="Calibri"/>
                <a:cs typeface="Calibri"/>
              </a:rPr>
              <a:t>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0226" y="9088962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42301" y="9120975"/>
            <a:ext cx="5807401" cy="6533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до  ремонта,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</a:p>
          <a:p>
            <a:pPr marL="12103" marR="4611">
              <a:spcBef>
                <a:spcPts val="254"/>
              </a:spcBef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9423794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621628"/>
              </p:ext>
            </p:extLst>
          </p:nvPr>
        </p:nvGraphicFramePr>
        <p:xfrm>
          <a:off x="292365" y="707281"/>
          <a:ext cx="6069799" cy="7734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900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489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15</a:t>
                      </a:r>
                      <a:endParaRPr lang="ru-RU" sz="11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1400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17697" y="8500432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4450руб./м2 *  61,0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271 450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100116" y="458415"/>
            <a:ext cx="2891769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СТАНДАРТНЫЙ ЛАЙТ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7897557"/>
            <a:ext cx="3871219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</a:t>
            </a:r>
            <a:r>
              <a:rPr lang="en-US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3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0</a:t>
            </a:r>
            <a:r>
              <a:rPr lang="en-US" sz="1452" b="1" spc="-5" dirty="0">
                <a:latin typeface="Century Gothic"/>
                <a:cs typeface="Century Gothic"/>
              </a:rPr>
              <a:t> 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</a:t>
            </a:r>
            <a:r>
              <a:rPr lang="en-US" sz="1452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000" dirty="0">
                <a:solidFill>
                  <a:schemeClr val="bg1"/>
                </a:solidFill>
                <a:latin typeface="Calibri"/>
                <a:cs typeface="Calibri"/>
              </a:rPr>
              <a:t>(</a:t>
            </a:r>
            <a:r>
              <a:rPr lang="ru-RU" sz="1000" dirty="0">
                <a:solidFill>
                  <a:schemeClr val="bg1"/>
                </a:solidFill>
                <a:latin typeface="Calibri"/>
                <a:cs typeface="Calibri"/>
              </a:rPr>
              <a:t>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0226" y="8300292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2301" y="8332305"/>
            <a:ext cx="5807401" cy="6533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разработки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дизайн-проекта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 err="1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 проекта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103" marR="4611">
              <a:spcBef>
                <a:spcPts val="254"/>
              </a:spcBef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8635124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151094"/>
              </p:ext>
            </p:extLst>
          </p:nvPr>
        </p:nvGraphicFramePr>
        <p:xfrm>
          <a:off x="292365" y="707281"/>
          <a:ext cx="6069799" cy="69014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900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1400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17697" y="7711762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3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600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руб./м2 *  61,0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219 600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4231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589927" y="440819"/>
            <a:ext cx="1877646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БАЗОВЫЙ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5765" y="7553708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 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25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 </a:t>
            </a:r>
            <a:r>
              <a:rPr lang="ru-RU" sz="1050" dirty="0">
                <a:solidFill>
                  <a:schemeClr val="bg1"/>
                </a:solidFill>
                <a:latin typeface="Calibri"/>
                <a:cs typeface="Calibri"/>
              </a:rPr>
              <a:t>(предварительно)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9372" y="8239461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4763" y="8267578"/>
            <a:ext cx="5807401" cy="7647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себя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базовые этапы для разработки дизайн-проекта </a:t>
            </a: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1823" y="8570397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endParaRPr sz="1271" dirty="0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0994700"/>
              </p:ext>
            </p:extLst>
          </p:nvPr>
        </p:nvGraphicFramePr>
        <p:xfrm>
          <a:off x="292365" y="707281"/>
          <a:ext cx="6069799" cy="62918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900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1400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76495" y="7145968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3000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руб./м2 *  61,0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183 000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2738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2889F5-2902-EA15-C5D5-518BF5B9F4CA}"/>
              </a:ext>
            </a:extLst>
          </p:cNvPr>
          <p:cNvSpPr txBox="1"/>
          <p:nvPr/>
        </p:nvSpPr>
        <p:spPr>
          <a:xfrm>
            <a:off x="1043580" y="700632"/>
            <a:ext cx="53781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chemeClr val="bg1"/>
                </a:solidFill>
                <a:effectLst/>
                <a:highlight>
                  <a:srgbClr val="C0C0C0"/>
                </a:highlight>
                <a:latin typeface="MuseoSansCyrl"/>
              </a:rPr>
              <a:t>Не нашли свой пакет услуг ?</a:t>
            </a:r>
            <a:endParaRPr lang="ru-RU" sz="2800" dirty="0">
              <a:solidFill>
                <a:schemeClr val="bg1"/>
              </a:solidFill>
              <a:highlight>
                <a:srgbClr val="C0C0C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FF833A-A988-7563-693A-070F1EE8ED04}"/>
              </a:ext>
            </a:extLst>
          </p:cNvPr>
          <p:cNvSpPr txBox="1"/>
          <p:nvPr/>
        </p:nvSpPr>
        <p:spPr>
          <a:xfrm>
            <a:off x="1551820" y="1587386"/>
            <a:ext cx="3458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Мы можем составить Ваш </a:t>
            </a:r>
          </a:p>
          <a:p>
            <a:pPr algn="ctr"/>
            <a:r>
              <a:rPr lang="ru-RU" u="sng" dirty="0">
                <a:solidFill>
                  <a:schemeClr val="bg1"/>
                </a:solidFill>
              </a:rPr>
              <a:t>индивидуальный</a:t>
            </a:r>
            <a:r>
              <a:rPr lang="ru-RU" dirty="0">
                <a:solidFill>
                  <a:schemeClr val="bg1"/>
                </a:solidFill>
              </a:rPr>
              <a:t> пакет услуг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C40D34-670E-7238-B790-3AB2D7933A92}"/>
              </a:ext>
            </a:extLst>
          </p:cNvPr>
          <p:cNvSpPr txBox="1"/>
          <p:nvPr/>
        </p:nvSpPr>
        <p:spPr>
          <a:xfrm>
            <a:off x="1118618" y="3026221"/>
            <a:ext cx="455670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Напишите более подробно Ваши задачи и какой у Вас бюджет на проект.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Мы обязательно подберем Вам предложение.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5B3E5C-C68E-521C-2E26-480F4722D572}"/>
              </a:ext>
            </a:extLst>
          </p:cNvPr>
          <p:cNvSpPr txBox="1"/>
          <p:nvPr/>
        </p:nvSpPr>
        <p:spPr>
          <a:xfrm>
            <a:off x="1699708" y="5033121"/>
            <a:ext cx="3458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highlight>
                  <a:srgbClr val="808080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Написать</a:t>
            </a:r>
            <a:endParaRPr lang="ru-RU" b="1" dirty="0">
              <a:highlight>
                <a:srgbClr val="808080"/>
              </a:highlight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45A0A8D-2FA5-7894-4195-A22926085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0" y="5663301"/>
            <a:ext cx="6304547" cy="4196208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1184155-61C6-E4A9-A253-4269F1FADDBF}"/>
              </a:ext>
            </a:extLst>
          </p:cNvPr>
          <p:cNvSpPr/>
          <p:nvPr/>
        </p:nvSpPr>
        <p:spPr>
          <a:xfrm>
            <a:off x="-3" y="5648078"/>
            <a:ext cx="6421699" cy="42729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1565153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 dirty="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59163" y="5692672"/>
          <a:ext cx="6307266" cy="2777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календарны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дней</a:t>
                      </a:r>
                      <a:endParaRPr lang="ru-RU" sz="1400" b="1" spc="-5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27198" y="2020585"/>
          <a:ext cx="6858002" cy="2991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40 00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</a:p>
                    <a:p>
                      <a:pPr marL="86233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/>
        </p:nvGraphicFramePr>
        <p:xfrm>
          <a:off x="254641" y="1679991"/>
          <a:ext cx="6252440" cy="17567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675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300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55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000 рублей за каждые 30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календарных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дней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endParaRPr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7133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20 </a:t>
            </a: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лет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4170</TotalTime>
  <Words>2637</Words>
  <Application>Microsoft Office PowerPoint</Application>
  <PresentationFormat>Лист A4 (210x297 мм)</PresentationFormat>
  <Paragraphs>469</Paragraphs>
  <Slides>26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8" baseType="lpstr">
      <vt:lpstr>Arial</vt:lpstr>
      <vt:lpstr>Calibri</vt:lpstr>
      <vt:lpstr>Calibri Light</vt:lpstr>
      <vt:lpstr>Candara Light</vt:lpstr>
      <vt:lpstr>Century Gothic</vt:lpstr>
      <vt:lpstr>Museo Sans Cyrl 500</vt:lpstr>
      <vt:lpstr>MuseoSansCyrl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158</cp:revision>
  <dcterms:created xsi:type="dcterms:W3CDTF">2020-09-07T19:51:05Z</dcterms:created>
  <dcterms:modified xsi:type="dcterms:W3CDTF">2025-03-31T06:42:45Z</dcterms:modified>
</cp:coreProperties>
</file>