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8"/>
  </p:notesMasterIdLst>
  <p:sldIdLst>
    <p:sldId id="276" r:id="rId2"/>
    <p:sldId id="292" r:id="rId3"/>
    <p:sldId id="278" r:id="rId4"/>
    <p:sldId id="293" r:id="rId5"/>
    <p:sldId id="279" r:id="rId6"/>
    <p:sldId id="295" r:id="rId7"/>
    <p:sldId id="296" r:id="rId8"/>
    <p:sldId id="308" r:id="rId9"/>
    <p:sldId id="298" r:id="rId10"/>
    <p:sldId id="303" r:id="rId11"/>
    <p:sldId id="302" r:id="rId12"/>
    <p:sldId id="304" r:id="rId13"/>
    <p:sldId id="310" r:id="rId14"/>
    <p:sldId id="259" r:id="rId15"/>
    <p:sldId id="282" r:id="rId16"/>
    <p:sldId id="283" r:id="rId1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93"/>
            <p14:sldId id="279"/>
            <p14:sldId id="295"/>
            <p14:sldId id="296"/>
            <p14:sldId id="308"/>
            <p14:sldId id="298"/>
            <p14:sldId id="303"/>
            <p14:sldId id="302"/>
            <p14:sldId id="304"/>
            <p14:sldId id="310"/>
          </p14:sldIdLst>
        </p14:section>
        <p14:section name="Раздел без заголовка" id="{7DD297BF-26AC-4EB2-A072-C81BB3AE8B7A}">
          <p14:sldIdLst>
            <p14:sldId id="259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54" d="100"/>
          <a:sy n="154" d="100"/>
        </p:scale>
        <p:origin x="1524" y="-9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6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813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emf"/><Relationship Id="rId4" Type="http://schemas.openxmlformats.org/officeDocument/2006/relationships/image" Target="../media/image7.png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5.jpeg"/><Relationship Id="rId4" Type="http://schemas.openxmlformats.org/officeDocument/2006/relationships/image" Target="../media/image7.pn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63068" y="3845677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5" y="5433544"/>
            <a:ext cx="32708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концепции интерьеров учебно-лабораторных помещений кафедры химии</a:t>
            </a:r>
            <a:endParaRPr lang="en-US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560  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17.04.25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22D1D2-2C54-B5B5-0D21-AE74CBE2F7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237" y="673701"/>
            <a:ext cx="1728502" cy="172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04388" y="492072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Общественные помещения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6EE620-B2B5-D853-50E4-406DD0BDDE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39" y="541896"/>
            <a:ext cx="1492259" cy="148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-830" y="3511802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9496C-7F49-5097-1497-C66C3793C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" y="1725344"/>
            <a:ext cx="6299494" cy="39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848457" y="570052"/>
            <a:ext cx="148412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Детский клуб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г. Люберцы</a:t>
            </a: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7DC878-2DF6-208F-9C87-2C73FB7C20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1" y="1121872"/>
            <a:ext cx="3923646" cy="27744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1B9409-4313-40F5-225A-F471A99309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55" y="3992703"/>
            <a:ext cx="3762425" cy="26604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8367F5-42FB-1F62-BCAF-4352184EE3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2" y="6749532"/>
            <a:ext cx="3762426" cy="266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80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099413" y="521228"/>
            <a:ext cx="4659170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lang="en-US" sz="1634" b="1" dirty="0">
                <a:solidFill>
                  <a:srgbClr val="7F7F7F"/>
                </a:solidFill>
                <a:latin typeface="Calibri"/>
                <a:cs typeface="Calibri"/>
              </a:rPr>
              <a:t>"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Концептуальное решение и визуализация</a:t>
            </a:r>
            <a:r>
              <a:rPr lang="en-US" sz="1634" b="1" spc="-5" dirty="0">
                <a:solidFill>
                  <a:srgbClr val="7F7F7F"/>
                </a:solidFill>
                <a:latin typeface="Calibri"/>
                <a:cs typeface="Calibri"/>
              </a:rPr>
              <a:t>”</a:t>
            </a:r>
            <a:endParaRPr sz="1634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511249"/>
              </p:ext>
            </p:extLst>
          </p:nvPr>
        </p:nvGraphicFramePr>
        <p:xfrm>
          <a:off x="292365" y="857765"/>
          <a:ext cx="6069799" cy="3139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60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7052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 ТЗ для проектирования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на основе плана БТИ (от Заказчика)</a:t>
                      </a:r>
                    </a:p>
                    <a:p>
                      <a:pPr marL="219710" indent="-171450">
                        <a:lnSpc>
                          <a:spcPts val="1175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ПЛАНИРОВОЧНОЕ И СТИЛИСТИЧЕСКОЕ РЕШЕНИЕ  ИНТЕРЬЕРА </a:t>
                      </a:r>
                    </a:p>
                    <a:p>
                      <a:pPr marL="48260" indent="0">
                        <a:lnSpc>
                          <a:spcPts val="1175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(подбор референсных изображений и формирование концептуального направления, не более 2 вариантов) </a:t>
                      </a:r>
                    </a:p>
                    <a:p>
                      <a:pPr marL="48260" indent="0">
                        <a:lnSpc>
                          <a:spcPts val="1175"/>
                        </a:lnSpc>
                        <a:buFontTx/>
                        <a:buNone/>
                      </a:pP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38784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38784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25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 Д ВИЗУАЛИЗАЦИЯ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22161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План –схема в 3 д</a:t>
                      </a:r>
                    </a:p>
                    <a:p>
                      <a:pPr marL="22161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Визуализация интерьера</a:t>
                      </a:r>
                    </a:p>
                    <a:p>
                      <a:pPr marL="5016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( стилистические 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3D-визуализации на основании утвержденного стилистического решения, демонстрирующие основные идеи, цветовые решения, атмосферу пространства, до 2 ракурсов)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object 3">
            <a:extLst>
              <a:ext uri="{FF2B5EF4-FFF2-40B4-BE49-F238E27FC236}">
                <a16:creationId xmlns:a16="http://schemas.microsoft.com/office/drawing/2014/main" id="{3C3DD8A0-85BB-7F51-06FF-D6B9130E5928}"/>
              </a:ext>
            </a:extLst>
          </p:cNvPr>
          <p:cNvSpPr txBox="1"/>
          <p:nvPr/>
        </p:nvSpPr>
        <p:spPr>
          <a:xfrm>
            <a:off x="1297623" y="4088137"/>
            <a:ext cx="513361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600  руб./м2 *  560  м2 = 336 000руб.</a:t>
            </a:r>
            <a:endParaRPr lang="ru-RU" sz="12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BD1005CD-CBC2-F164-4A25-86C6C1C9E7AA}"/>
              </a:ext>
            </a:extLst>
          </p:cNvPr>
          <p:cNvSpPr txBox="1"/>
          <p:nvPr/>
        </p:nvSpPr>
        <p:spPr>
          <a:xfrm>
            <a:off x="483010" y="4417519"/>
            <a:ext cx="40674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13 рабочих дня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70 % Предоплата</a:t>
            </a:r>
            <a:endParaRPr sz="1452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84B173-6DE2-A891-4749-3728E16206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39" y="541896"/>
            <a:ext cx="1492259" cy="148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0FDF4B7-5A4D-B106-4A20-53B82E0CFE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39" y="541896"/>
            <a:ext cx="1492259" cy="148945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9D4DCDB-050E-1720-AB9C-B3202182BD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432" y="7622499"/>
            <a:ext cx="1319132" cy="13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4543</TotalTime>
  <Words>933</Words>
  <Application>Microsoft Office PowerPoint</Application>
  <PresentationFormat>Лист A4 (210x297 мм)</PresentationFormat>
  <Paragraphs>233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Candara Light</vt:lpstr>
      <vt:lpstr>Century Gothic</vt:lpstr>
      <vt:lpstr>Museo Sans Cyrl 500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164</cp:revision>
  <dcterms:created xsi:type="dcterms:W3CDTF">2020-09-07T19:51:05Z</dcterms:created>
  <dcterms:modified xsi:type="dcterms:W3CDTF">2026-04-17T14:17:31Z</dcterms:modified>
</cp:coreProperties>
</file>