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6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295" r:id="rId19"/>
    <p:sldId id="303" r:id="rId20"/>
    <p:sldId id="304" r:id="rId21"/>
    <p:sldId id="293" r:id="rId22"/>
    <p:sldId id="281" r:id="rId23"/>
    <p:sldId id="282" r:id="rId24"/>
    <p:sldId id="28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22.09.2025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78,0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22.09.25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68622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45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908896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12097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42379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621628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850043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4450руб./м2 *  78,0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347 100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345228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35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 dirty="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943269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60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5790012" cy="13234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0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0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0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0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0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0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0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0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4188</TotalTime>
  <Words>2124</Words>
  <Application>Microsoft Office PowerPoint</Application>
  <PresentationFormat>Лист A4 (210x297 мм)</PresentationFormat>
  <Paragraphs>365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160</cp:revision>
  <dcterms:created xsi:type="dcterms:W3CDTF">2020-09-07T19:51:05Z</dcterms:created>
  <dcterms:modified xsi:type="dcterms:W3CDTF">2025-09-22T11:51:52Z</dcterms:modified>
</cp:coreProperties>
</file>