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5" r:id="rId19"/>
    <p:sldId id="302" r:id="rId20"/>
    <p:sldId id="295" r:id="rId21"/>
    <p:sldId id="303" r:id="rId22"/>
    <p:sldId id="304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5"/>
            <p14:sldId id="302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351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08.08.2025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49,0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08.08.25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68622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45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908896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12097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42379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621628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850043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4450руб./м2 *  49,0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218 050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298312" y="455802"/>
            <a:ext cx="520305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ЛАЙТ» </a:t>
            </a:r>
            <a:r>
              <a:rPr lang="ru-RU" sz="1400" b="1" spc="-5" dirty="0">
                <a:solidFill>
                  <a:srgbClr val="7F7F7F"/>
                </a:solidFill>
                <a:latin typeface="Calibri"/>
                <a:cs typeface="Calibri"/>
              </a:rPr>
              <a:t>(без визуализации</a:t>
            </a:r>
            <a:r>
              <a:rPr lang="ru-RU" sz="1400" b="1" dirty="0">
                <a:solidFill>
                  <a:srgbClr val="7F7F7F"/>
                </a:solidFill>
                <a:latin typeface="Calibri"/>
                <a:cs typeface="Calibri"/>
              </a:rPr>
              <a:t>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789755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0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830029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301" y="833230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проекта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863512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151094"/>
              </p:ext>
            </p:extLst>
          </p:nvPr>
        </p:nvGraphicFramePr>
        <p:xfrm>
          <a:off x="292365" y="707281"/>
          <a:ext cx="6069799" cy="6901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771176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3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49,0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176 400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2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69441" y="420617"/>
            <a:ext cx="4512446" cy="436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algn="ctr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</a:p>
          <a:p>
            <a:pPr marL="11527" algn="ctr"/>
            <a:r>
              <a:rPr lang="ru-RU" sz="1200" b="1" dirty="0">
                <a:solidFill>
                  <a:srgbClr val="7F7F7F"/>
                </a:solidFill>
                <a:latin typeface="Calibri"/>
                <a:cs typeface="Calibri"/>
              </a:rPr>
              <a:t>(без визуализации и таблицы комплектации)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830884"/>
              </p:ext>
            </p:extLst>
          </p:nvPr>
        </p:nvGraphicFramePr>
        <p:xfrm>
          <a:off x="292365" y="854134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49,0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147 000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20 </a:t>
            </a: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лет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4178</TotalTime>
  <Words>2648</Words>
  <Application>Microsoft Office PowerPoint</Application>
  <PresentationFormat>Лист A4 (210x297 мм)</PresentationFormat>
  <Paragraphs>470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159</cp:revision>
  <dcterms:created xsi:type="dcterms:W3CDTF">2020-09-07T19:51:05Z</dcterms:created>
  <dcterms:modified xsi:type="dcterms:W3CDTF">2025-08-08T08:17:10Z</dcterms:modified>
</cp:coreProperties>
</file>