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notesMasterIdLst>
    <p:notesMasterId r:id="rId9"/>
  </p:notesMasterIdLst>
  <p:sldIdLst>
    <p:sldId id="276" r:id="rId2"/>
    <p:sldId id="289" r:id="rId3"/>
    <p:sldId id="292" r:id="rId4"/>
    <p:sldId id="291" r:id="rId5"/>
    <p:sldId id="290" r:id="rId6"/>
    <p:sldId id="294" r:id="rId7"/>
    <p:sldId id="27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89"/>
            <p14:sldId id="292"/>
            <p14:sldId id="291"/>
            <p14:sldId id="290"/>
            <p14:sldId id="294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43C"/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C76359-63F8-4B1D-8A02-D86DE173D57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DB2B6E-B1C7-4A89-B0A4-6084BFE02949}">
      <dgm:prSet phldrT="[Текст]"/>
      <dgm:spPr/>
      <dgm:t>
        <a:bodyPr/>
        <a:lstStyle/>
        <a:p>
          <a:r>
            <a:rPr lang="ru-RU" dirty="0"/>
            <a:t>Консультация</a:t>
          </a:r>
        </a:p>
      </dgm:t>
    </dgm:pt>
    <dgm:pt modelId="{1746F969-1B1B-4014-A2E4-597C042A7B82}" type="parTrans" cxnId="{5FEFA3AE-6832-4C92-9F6F-47DD6DC44AD4}">
      <dgm:prSet/>
      <dgm:spPr/>
      <dgm:t>
        <a:bodyPr/>
        <a:lstStyle/>
        <a:p>
          <a:endParaRPr lang="ru-RU"/>
        </a:p>
      </dgm:t>
    </dgm:pt>
    <dgm:pt modelId="{F5741616-6C7E-4B85-85FA-B59EFCB8A41D}" type="sibTrans" cxnId="{5FEFA3AE-6832-4C92-9F6F-47DD6DC44AD4}">
      <dgm:prSet/>
      <dgm:spPr/>
      <dgm:t>
        <a:bodyPr/>
        <a:lstStyle/>
        <a:p>
          <a:endParaRPr lang="ru-RU"/>
        </a:p>
      </dgm:t>
    </dgm:pt>
    <dgm:pt modelId="{1A5150FA-7A55-4A17-B831-41CCD954A3BA}">
      <dgm:prSet phldrT="[Текст]"/>
      <dgm:spPr/>
      <dgm:t>
        <a:bodyPr/>
        <a:lstStyle/>
        <a:p>
          <a:r>
            <a:rPr lang="ru-RU" dirty="0"/>
            <a:t>Договор</a:t>
          </a:r>
        </a:p>
      </dgm:t>
    </dgm:pt>
    <dgm:pt modelId="{DEC84A11-D798-461F-AF29-EAF6B32D5A02}" type="parTrans" cxnId="{9A279DBE-59EA-4BB7-B366-7A78CA72AB98}">
      <dgm:prSet/>
      <dgm:spPr/>
      <dgm:t>
        <a:bodyPr/>
        <a:lstStyle/>
        <a:p>
          <a:endParaRPr lang="ru-RU"/>
        </a:p>
      </dgm:t>
    </dgm:pt>
    <dgm:pt modelId="{6E1C7FF8-331D-49F9-8930-A77BA6B4E6E4}" type="sibTrans" cxnId="{9A279DBE-59EA-4BB7-B366-7A78CA72AB98}">
      <dgm:prSet/>
      <dgm:spPr/>
      <dgm:t>
        <a:bodyPr/>
        <a:lstStyle/>
        <a:p>
          <a:endParaRPr lang="ru-RU"/>
        </a:p>
      </dgm:t>
    </dgm:pt>
    <dgm:pt modelId="{158E0963-A643-497F-8183-990511CA244E}">
      <dgm:prSet phldrT="[Текст]"/>
      <dgm:spPr/>
      <dgm:t>
        <a:bodyPr/>
        <a:lstStyle/>
        <a:p>
          <a:r>
            <a:rPr lang="ru-RU" dirty="0"/>
            <a:t>Заполнения ТЗ</a:t>
          </a:r>
        </a:p>
      </dgm:t>
    </dgm:pt>
    <dgm:pt modelId="{C5170AF9-D5E4-4BAE-93A1-08DDA446A5F2}" type="parTrans" cxnId="{83C4354C-27B2-4650-9D4F-D5E0DC74F3A8}">
      <dgm:prSet/>
      <dgm:spPr/>
      <dgm:t>
        <a:bodyPr/>
        <a:lstStyle/>
        <a:p>
          <a:endParaRPr lang="ru-RU"/>
        </a:p>
      </dgm:t>
    </dgm:pt>
    <dgm:pt modelId="{CF7B0F2A-6D6C-426E-9E2D-5EF8B730DA27}" type="sibTrans" cxnId="{83C4354C-27B2-4650-9D4F-D5E0DC74F3A8}">
      <dgm:prSet/>
      <dgm:spPr/>
      <dgm:t>
        <a:bodyPr/>
        <a:lstStyle/>
        <a:p>
          <a:endParaRPr lang="ru-RU"/>
        </a:p>
      </dgm:t>
    </dgm:pt>
    <dgm:pt modelId="{F35CA7FE-9F91-4F57-830A-A25B425408B2}">
      <dgm:prSet/>
      <dgm:spPr/>
      <dgm:t>
        <a:bodyPr/>
        <a:lstStyle/>
        <a:p>
          <a:r>
            <a:rPr lang="ru-RU" dirty="0"/>
            <a:t>Реализация проекта</a:t>
          </a:r>
        </a:p>
      </dgm:t>
    </dgm:pt>
    <dgm:pt modelId="{981116DF-94D3-4D85-99A7-DB8496D34BD6}" type="parTrans" cxnId="{181F811D-A288-44DC-934D-EC41D1746C1F}">
      <dgm:prSet/>
      <dgm:spPr/>
      <dgm:t>
        <a:bodyPr/>
        <a:lstStyle/>
        <a:p>
          <a:endParaRPr lang="ru-RU"/>
        </a:p>
      </dgm:t>
    </dgm:pt>
    <dgm:pt modelId="{17ED1A24-EBD0-4C5D-90AF-209B77A226B5}" type="sibTrans" cxnId="{181F811D-A288-44DC-934D-EC41D1746C1F}">
      <dgm:prSet/>
      <dgm:spPr/>
      <dgm:t>
        <a:bodyPr/>
        <a:lstStyle/>
        <a:p>
          <a:endParaRPr lang="ru-RU"/>
        </a:p>
      </dgm:t>
    </dgm:pt>
    <dgm:pt modelId="{7A8E21F0-F358-46C9-B72D-B30C242B875B}" type="pres">
      <dgm:prSet presAssocID="{C5C76359-63F8-4B1D-8A02-D86DE173D572}" presName="Name0" presStyleCnt="0">
        <dgm:presLayoutVars>
          <dgm:dir/>
          <dgm:resizeHandles val="exact"/>
        </dgm:presLayoutVars>
      </dgm:prSet>
      <dgm:spPr/>
    </dgm:pt>
    <dgm:pt modelId="{D49C6EE5-7DDD-419F-834D-DCC424CB8ACA}" type="pres">
      <dgm:prSet presAssocID="{8BDB2B6E-B1C7-4A89-B0A4-6084BFE02949}" presName="node" presStyleLbl="node1" presStyleIdx="0" presStyleCnt="4">
        <dgm:presLayoutVars>
          <dgm:bulletEnabled val="1"/>
        </dgm:presLayoutVars>
      </dgm:prSet>
      <dgm:spPr/>
    </dgm:pt>
    <dgm:pt modelId="{A9198509-A3DB-46DC-B70E-04258010AB6E}" type="pres">
      <dgm:prSet presAssocID="{F5741616-6C7E-4B85-85FA-B59EFCB8A41D}" presName="sibTrans" presStyleLbl="sibTrans2D1" presStyleIdx="0" presStyleCnt="3"/>
      <dgm:spPr/>
    </dgm:pt>
    <dgm:pt modelId="{FE1FC38D-D799-4DE8-9398-9F353FECE70B}" type="pres">
      <dgm:prSet presAssocID="{F5741616-6C7E-4B85-85FA-B59EFCB8A41D}" presName="connectorText" presStyleLbl="sibTrans2D1" presStyleIdx="0" presStyleCnt="3"/>
      <dgm:spPr/>
    </dgm:pt>
    <dgm:pt modelId="{5E06E81B-D5E7-4BBA-9B61-2818770A73A2}" type="pres">
      <dgm:prSet presAssocID="{1A5150FA-7A55-4A17-B831-41CCD954A3BA}" presName="node" presStyleLbl="node1" presStyleIdx="1" presStyleCnt="4">
        <dgm:presLayoutVars>
          <dgm:bulletEnabled val="1"/>
        </dgm:presLayoutVars>
      </dgm:prSet>
      <dgm:spPr/>
    </dgm:pt>
    <dgm:pt modelId="{1F79C341-F72B-4524-8739-84F7BCE5E096}" type="pres">
      <dgm:prSet presAssocID="{6E1C7FF8-331D-49F9-8930-A77BA6B4E6E4}" presName="sibTrans" presStyleLbl="sibTrans2D1" presStyleIdx="1" presStyleCnt="3"/>
      <dgm:spPr/>
    </dgm:pt>
    <dgm:pt modelId="{D0FB1C77-4135-44A1-841B-E6CCE45FB489}" type="pres">
      <dgm:prSet presAssocID="{6E1C7FF8-331D-49F9-8930-A77BA6B4E6E4}" presName="connectorText" presStyleLbl="sibTrans2D1" presStyleIdx="1" presStyleCnt="3"/>
      <dgm:spPr/>
    </dgm:pt>
    <dgm:pt modelId="{0F620875-E43D-4098-8B82-119BDB5787A4}" type="pres">
      <dgm:prSet presAssocID="{158E0963-A643-497F-8183-990511CA244E}" presName="node" presStyleLbl="node1" presStyleIdx="2" presStyleCnt="4">
        <dgm:presLayoutVars>
          <dgm:bulletEnabled val="1"/>
        </dgm:presLayoutVars>
      </dgm:prSet>
      <dgm:spPr/>
    </dgm:pt>
    <dgm:pt modelId="{51C458BA-C99C-435C-BE3D-0D4D8F8774CE}" type="pres">
      <dgm:prSet presAssocID="{CF7B0F2A-6D6C-426E-9E2D-5EF8B730DA27}" presName="sibTrans" presStyleLbl="sibTrans2D1" presStyleIdx="2" presStyleCnt="3"/>
      <dgm:spPr/>
    </dgm:pt>
    <dgm:pt modelId="{7E1CEEB3-5CD1-4C35-A415-1FFEF8E77DFE}" type="pres">
      <dgm:prSet presAssocID="{CF7B0F2A-6D6C-426E-9E2D-5EF8B730DA27}" presName="connectorText" presStyleLbl="sibTrans2D1" presStyleIdx="2" presStyleCnt="3"/>
      <dgm:spPr/>
    </dgm:pt>
    <dgm:pt modelId="{B27D13FD-3D71-49AB-911C-6296672B4BC6}" type="pres">
      <dgm:prSet presAssocID="{F35CA7FE-9F91-4F57-830A-A25B425408B2}" presName="node" presStyleLbl="node1" presStyleIdx="3" presStyleCnt="4">
        <dgm:presLayoutVars>
          <dgm:bulletEnabled val="1"/>
        </dgm:presLayoutVars>
      </dgm:prSet>
      <dgm:spPr/>
    </dgm:pt>
  </dgm:ptLst>
  <dgm:cxnLst>
    <dgm:cxn modelId="{15C69C19-8D8D-4C81-B43B-F11944CC450C}" type="presOf" srcId="{6E1C7FF8-331D-49F9-8930-A77BA6B4E6E4}" destId="{D0FB1C77-4135-44A1-841B-E6CCE45FB489}" srcOrd="1" destOrd="0" presId="urn:microsoft.com/office/officeart/2005/8/layout/process1"/>
    <dgm:cxn modelId="{181F811D-A288-44DC-934D-EC41D1746C1F}" srcId="{C5C76359-63F8-4B1D-8A02-D86DE173D572}" destId="{F35CA7FE-9F91-4F57-830A-A25B425408B2}" srcOrd="3" destOrd="0" parTransId="{981116DF-94D3-4D85-99A7-DB8496D34BD6}" sibTransId="{17ED1A24-EBD0-4C5D-90AF-209B77A226B5}"/>
    <dgm:cxn modelId="{BCDD1D22-A83C-4EC7-A638-81CFF5A5048D}" type="presOf" srcId="{CF7B0F2A-6D6C-426E-9E2D-5EF8B730DA27}" destId="{51C458BA-C99C-435C-BE3D-0D4D8F8774CE}" srcOrd="0" destOrd="0" presId="urn:microsoft.com/office/officeart/2005/8/layout/process1"/>
    <dgm:cxn modelId="{80BBB922-F563-498B-81FC-3C45B9A4B4F6}" type="presOf" srcId="{1A5150FA-7A55-4A17-B831-41CCD954A3BA}" destId="{5E06E81B-D5E7-4BBA-9B61-2818770A73A2}" srcOrd="0" destOrd="0" presId="urn:microsoft.com/office/officeart/2005/8/layout/process1"/>
    <dgm:cxn modelId="{11715E65-CF5D-4E02-8EA6-6C55EC64036F}" type="presOf" srcId="{F5741616-6C7E-4B85-85FA-B59EFCB8A41D}" destId="{A9198509-A3DB-46DC-B70E-04258010AB6E}" srcOrd="0" destOrd="0" presId="urn:microsoft.com/office/officeart/2005/8/layout/process1"/>
    <dgm:cxn modelId="{83C4354C-27B2-4650-9D4F-D5E0DC74F3A8}" srcId="{C5C76359-63F8-4B1D-8A02-D86DE173D572}" destId="{158E0963-A643-497F-8183-990511CA244E}" srcOrd="2" destOrd="0" parTransId="{C5170AF9-D5E4-4BAE-93A1-08DDA446A5F2}" sibTransId="{CF7B0F2A-6D6C-426E-9E2D-5EF8B730DA27}"/>
    <dgm:cxn modelId="{8D363A53-D39F-4D2D-9D76-8681811513E4}" type="presOf" srcId="{158E0963-A643-497F-8183-990511CA244E}" destId="{0F620875-E43D-4098-8B82-119BDB5787A4}" srcOrd="0" destOrd="0" presId="urn:microsoft.com/office/officeart/2005/8/layout/process1"/>
    <dgm:cxn modelId="{10C8097D-903B-4E98-A07F-CFBDADE638E8}" type="presOf" srcId="{F35CA7FE-9F91-4F57-830A-A25B425408B2}" destId="{B27D13FD-3D71-49AB-911C-6296672B4BC6}" srcOrd="0" destOrd="0" presId="urn:microsoft.com/office/officeart/2005/8/layout/process1"/>
    <dgm:cxn modelId="{6AA92EA4-F414-4E44-90CC-4B6B39F61ACB}" type="presOf" srcId="{6E1C7FF8-331D-49F9-8930-A77BA6B4E6E4}" destId="{1F79C341-F72B-4524-8739-84F7BCE5E096}" srcOrd="0" destOrd="0" presId="urn:microsoft.com/office/officeart/2005/8/layout/process1"/>
    <dgm:cxn modelId="{69AB5AAC-3E57-40D2-8F72-A3069C7FB53F}" type="presOf" srcId="{8BDB2B6E-B1C7-4A89-B0A4-6084BFE02949}" destId="{D49C6EE5-7DDD-419F-834D-DCC424CB8ACA}" srcOrd="0" destOrd="0" presId="urn:microsoft.com/office/officeart/2005/8/layout/process1"/>
    <dgm:cxn modelId="{5FEFA3AE-6832-4C92-9F6F-47DD6DC44AD4}" srcId="{C5C76359-63F8-4B1D-8A02-D86DE173D572}" destId="{8BDB2B6E-B1C7-4A89-B0A4-6084BFE02949}" srcOrd="0" destOrd="0" parTransId="{1746F969-1B1B-4014-A2E4-597C042A7B82}" sibTransId="{F5741616-6C7E-4B85-85FA-B59EFCB8A41D}"/>
    <dgm:cxn modelId="{9A279DBE-59EA-4BB7-B366-7A78CA72AB98}" srcId="{C5C76359-63F8-4B1D-8A02-D86DE173D572}" destId="{1A5150FA-7A55-4A17-B831-41CCD954A3BA}" srcOrd="1" destOrd="0" parTransId="{DEC84A11-D798-461F-AF29-EAF6B32D5A02}" sibTransId="{6E1C7FF8-331D-49F9-8930-A77BA6B4E6E4}"/>
    <dgm:cxn modelId="{19B13BC7-C637-4DD3-A1F3-50D60A6232DC}" type="presOf" srcId="{C5C76359-63F8-4B1D-8A02-D86DE173D572}" destId="{7A8E21F0-F358-46C9-B72D-B30C242B875B}" srcOrd="0" destOrd="0" presId="urn:microsoft.com/office/officeart/2005/8/layout/process1"/>
    <dgm:cxn modelId="{2DB9CEED-651F-4C65-BD2A-CE7FF628E325}" type="presOf" srcId="{F5741616-6C7E-4B85-85FA-B59EFCB8A41D}" destId="{FE1FC38D-D799-4DE8-9398-9F353FECE70B}" srcOrd="1" destOrd="0" presId="urn:microsoft.com/office/officeart/2005/8/layout/process1"/>
    <dgm:cxn modelId="{0976E9F9-A46B-40F9-97E9-86061D5831FE}" type="presOf" srcId="{CF7B0F2A-6D6C-426E-9E2D-5EF8B730DA27}" destId="{7E1CEEB3-5CD1-4C35-A415-1FFEF8E77DFE}" srcOrd="1" destOrd="0" presId="urn:microsoft.com/office/officeart/2005/8/layout/process1"/>
    <dgm:cxn modelId="{820AD631-1762-482F-8394-AE2CEB2A0D1C}" type="presParOf" srcId="{7A8E21F0-F358-46C9-B72D-B30C242B875B}" destId="{D49C6EE5-7DDD-419F-834D-DCC424CB8ACA}" srcOrd="0" destOrd="0" presId="urn:microsoft.com/office/officeart/2005/8/layout/process1"/>
    <dgm:cxn modelId="{61C4B888-8B37-41B7-B07D-2CA2146D996D}" type="presParOf" srcId="{7A8E21F0-F358-46C9-B72D-B30C242B875B}" destId="{A9198509-A3DB-46DC-B70E-04258010AB6E}" srcOrd="1" destOrd="0" presId="urn:microsoft.com/office/officeart/2005/8/layout/process1"/>
    <dgm:cxn modelId="{A4666DCC-AA34-4F89-84F5-AED818B26730}" type="presParOf" srcId="{A9198509-A3DB-46DC-B70E-04258010AB6E}" destId="{FE1FC38D-D799-4DE8-9398-9F353FECE70B}" srcOrd="0" destOrd="0" presId="urn:microsoft.com/office/officeart/2005/8/layout/process1"/>
    <dgm:cxn modelId="{F01B2725-4B62-4620-B5D7-5F09913BC166}" type="presParOf" srcId="{7A8E21F0-F358-46C9-B72D-B30C242B875B}" destId="{5E06E81B-D5E7-4BBA-9B61-2818770A73A2}" srcOrd="2" destOrd="0" presId="urn:microsoft.com/office/officeart/2005/8/layout/process1"/>
    <dgm:cxn modelId="{8532824B-ABA0-4593-B6A8-56381081D878}" type="presParOf" srcId="{7A8E21F0-F358-46C9-B72D-B30C242B875B}" destId="{1F79C341-F72B-4524-8739-84F7BCE5E096}" srcOrd="3" destOrd="0" presId="urn:microsoft.com/office/officeart/2005/8/layout/process1"/>
    <dgm:cxn modelId="{247BF1CB-D818-42C5-8DB4-EA35998520A5}" type="presParOf" srcId="{1F79C341-F72B-4524-8739-84F7BCE5E096}" destId="{D0FB1C77-4135-44A1-841B-E6CCE45FB489}" srcOrd="0" destOrd="0" presId="urn:microsoft.com/office/officeart/2005/8/layout/process1"/>
    <dgm:cxn modelId="{6E4695C2-8C34-44AF-891C-B86A493AC473}" type="presParOf" srcId="{7A8E21F0-F358-46C9-B72D-B30C242B875B}" destId="{0F620875-E43D-4098-8B82-119BDB5787A4}" srcOrd="4" destOrd="0" presId="urn:microsoft.com/office/officeart/2005/8/layout/process1"/>
    <dgm:cxn modelId="{6B386AA9-E479-43B4-A83F-28F7E1CE1385}" type="presParOf" srcId="{7A8E21F0-F358-46C9-B72D-B30C242B875B}" destId="{51C458BA-C99C-435C-BE3D-0D4D8F8774CE}" srcOrd="5" destOrd="0" presId="urn:microsoft.com/office/officeart/2005/8/layout/process1"/>
    <dgm:cxn modelId="{4072A7E2-C4DB-4ED6-AE96-BAAFA7502E53}" type="presParOf" srcId="{51C458BA-C99C-435C-BE3D-0D4D8F8774CE}" destId="{7E1CEEB3-5CD1-4C35-A415-1FFEF8E77DFE}" srcOrd="0" destOrd="0" presId="urn:microsoft.com/office/officeart/2005/8/layout/process1"/>
    <dgm:cxn modelId="{B506FB5C-83A1-4E92-AE1E-34224248DEF9}" type="presParOf" srcId="{7A8E21F0-F358-46C9-B72D-B30C242B875B}" destId="{B27D13FD-3D71-49AB-911C-6296672B4BC6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C6EE5-7DDD-419F-834D-DCC424CB8ACA}">
      <dsp:nvSpPr>
        <dsp:cNvPr id="0" name=""/>
        <dsp:cNvSpPr/>
      </dsp:nvSpPr>
      <dsp:spPr>
        <a:xfrm>
          <a:off x="2629" y="1328198"/>
          <a:ext cx="1149590" cy="6897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Консультация</a:t>
          </a:r>
        </a:p>
      </dsp:txBody>
      <dsp:txXfrm>
        <a:off x="22831" y="1348400"/>
        <a:ext cx="1109186" cy="649350"/>
      </dsp:txXfrm>
    </dsp:sp>
    <dsp:sp modelId="{A9198509-A3DB-46DC-B70E-04258010AB6E}">
      <dsp:nvSpPr>
        <dsp:cNvPr id="0" name=""/>
        <dsp:cNvSpPr/>
      </dsp:nvSpPr>
      <dsp:spPr>
        <a:xfrm>
          <a:off x="1267178" y="1530526"/>
          <a:ext cx="243713" cy="285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267178" y="1587546"/>
        <a:ext cx="170599" cy="171058"/>
      </dsp:txXfrm>
    </dsp:sp>
    <dsp:sp modelId="{5E06E81B-D5E7-4BBA-9B61-2818770A73A2}">
      <dsp:nvSpPr>
        <dsp:cNvPr id="0" name=""/>
        <dsp:cNvSpPr/>
      </dsp:nvSpPr>
      <dsp:spPr>
        <a:xfrm>
          <a:off x="1612055" y="1328198"/>
          <a:ext cx="1149590" cy="6897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Договор</a:t>
          </a:r>
        </a:p>
      </dsp:txBody>
      <dsp:txXfrm>
        <a:off x="1632257" y="1348400"/>
        <a:ext cx="1109186" cy="649350"/>
      </dsp:txXfrm>
    </dsp:sp>
    <dsp:sp modelId="{1F79C341-F72B-4524-8739-84F7BCE5E096}">
      <dsp:nvSpPr>
        <dsp:cNvPr id="0" name=""/>
        <dsp:cNvSpPr/>
      </dsp:nvSpPr>
      <dsp:spPr>
        <a:xfrm>
          <a:off x="2876604" y="1530526"/>
          <a:ext cx="243713" cy="285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2876604" y="1587546"/>
        <a:ext cx="170599" cy="171058"/>
      </dsp:txXfrm>
    </dsp:sp>
    <dsp:sp modelId="{0F620875-E43D-4098-8B82-119BDB5787A4}">
      <dsp:nvSpPr>
        <dsp:cNvPr id="0" name=""/>
        <dsp:cNvSpPr/>
      </dsp:nvSpPr>
      <dsp:spPr>
        <a:xfrm>
          <a:off x="3221481" y="1328198"/>
          <a:ext cx="1149590" cy="6897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Заполнения ТЗ</a:t>
          </a:r>
        </a:p>
      </dsp:txBody>
      <dsp:txXfrm>
        <a:off x="3241683" y="1348400"/>
        <a:ext cx="1109186" cy="649350"/>
      </dsp:txXfrm>
    </dsp:sp>
    <dsp:sp modelId="{51C458BA-C99C-435C-BE3D-0D4D8F8774CE}">
      <dsp:nvSpPr>
        <dsp:cNvPr id="0" name=""/>
        <dsp:cNvSpPr/>
      </dsp:nvSpPr>
      <dsp:spPr>
        <a:xfrm>
          <a:off x="4486030" y="1530526"/>
          <a:ext cx="243713" cy="2850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4486030" y="1587546"/>
        <a:ext cx="170599" cy="171058"/>
      </dsp:txXfrm>
    </dsp:sp>
    <dsp:sp modelId="{B27D13FD-3D71-49AB-911C-6296672B4BC6}">
      <dsp:nvSpPr>
        <dsp:cNvPr id="0" name=""/>
        <dsp:cNvSpPr/>
      </dsp:nvSpPr>
      <dsp:spPr>
        <a:xfrm>
          <a:off x="4830907" y="1328198"/>
          <a:ext cx="1149590" cy="6897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Реализация проекта</a:t>
          </a:r>
        </a:p>
      </dsp:txBody>
      <dsp:txXfrm>
        <a:off x="4851109" y="1348400"/>
        <a:ext cx="1109186" cy="649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74305-65FD-4080-B36E-E0958D9A628C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4CB85-15D1-4444-8D13-0790E982E9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85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4CB85-15D1-4444-8D13-0790E982E9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343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4CB85-15D1-4444-8D13-0790E982E97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373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4CB85-15D1-4444-8D13-0790E982E97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7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4CB85-15D1-4444-8D13-0790E982E9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824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4CB85-15D1-4444-8D13-0790E982E97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185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4CB85-15D1-4444-8D13-0790E982E97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148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4CB85-15D1-4444-8D13-0790E982E97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5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667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20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06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850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275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40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811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47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83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32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882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3776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863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526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684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764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92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797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8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9.png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1C6008-A164-4FA3-1FC2-B8245F1B3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196" y="509022"/>
            <a:ext cx="1534978" cy="15320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5D15B8-9237-C669-31D4-614A68BE1D97}"/>
              </a:ext>
            </a:extLst>
          </p:cNvPr>
          <p:cNvSpPr txBox="1"/>
          <p:nvPr/>
        </p:nvSpPr>
        <p:spPr>
          <a:xfrm>
            <a:off x="4191641" y="2255759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991BB-3C0D-59D8-8F2F-FE9B6EE7135E}"/>
              </a:ext>
            </a:extLst>
          </p:cNvPr>
          <p:cNvSpPr txBox="1"/>
          <p:nvPr/>
        </p:nvSpPr>
        <p:spPr>
          <a:xfrm>
            <a:off x="4713081" y="276034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F71CDD-D3E2-A196-6FD5-045DDA15595F}"/>
              </a:ext>
            </a:extLst>
          </p:cNvPr>
          <p:cNvSpPr txBox="1"/>
          <p:nvPr/>
        </p:nvSpPr>
        <p:spPr>
          <a:xfrm>
            <a:off x="3916662" y="3281549"/>
            <a:ext cx="486367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en-US" sz="3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35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ЭКСПРЕСС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B89043-FB06-E0E7-35A2-414B37DF1248}"/>
              </a:ext>
            </a:extLst>
          </p:cNvPr>
          <p:cNvSpPr txBox="1"/>
          <p:nvPr/>
        </p:nvSpPr>
        <p:spPr>
          <a:xfrm>
            <a:off x="4267141" y="5279582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5155ACA-AAD9-E024-578D-DAF8420344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020" y="5389067"/>
            <a:ext cx="951147" cy="58590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C2AD652-A411-3BAD-E797-4902E8AFEF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776" y="6243260"/>
            <a:ext cx="951147" cy="44133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979D7BB-4102-67A4-2838-66465D455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321" y="5449943"/>
            <a:ext cx="951147" cy="52503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F0A94CC-683C-89F7-5701-3DD999CA1B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017" y="6188640"/>
            <a:ext cx="550572" cy="55057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10FCCA1-FC15-CF26-99DC-50FE9BFFC7AD}"/>
              </a:ext>
            </a:extLst>
          </p:cNvPr>
          <p:cNvSpPr txBox="1"/>
          <p:nvPr/>
        </p:nvSpPr>
        <p:spPr>
          <a:xfrm>
            <a:off x="7178458" y="5452642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245E5C8-2AE7-040A-F03A-EA6B46D808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341" y="572888"/>
            <a:ext cx="1442277" cy="12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19450"/>
            <a:ext cx="11608106" cy="6005624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7E4C752-8447-1696-F28A-D6668C1BE284}"/>
              </a:ext>
            </a:extLst>
          </p:cNvPr>
          <p:cNvSpPr txBox="1"/>
          <p:nvPr/>
        </p:nvSpPr>
        <p:spPr>
          <a:xfrm>
            <a:off x="2898905" y="368523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4A5EE9-0771-2D88-C8D7-3D4BE3F50D47}"/>
              </a:ext>
            </a:extLst>
          </p:cNvPr>
          <p:cNvSpPr txBox="1"/>
          <p:nvPr/>
        </p:nvSpPr>
        <p:spPr>
          <a:xfrm>
            <a:off x="1949759" y="684168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51D1A470-DC31-957C-A4F2-33CF65401F5F}"/>
              </a:ext>
            </a:extLst>
          </p:cNvPr>
          <p:cNvSpPr txBox="1">
            <a:spLocks/>
          </p:cNvSpPr>
          <p:nvPr/>
        </p:nvSpPr>
        <p:spPr>
          <a:xfrm>
            <a:off x="647889" y="790625"/>
            <a:ext cx="7717843" cy="4810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19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E5F54BD4-6317-BEB1-02EE-1721DB7F6D6E}"/>
              </a:ext>
            </a:extLst>
          </p:cNvPr>
          <p:cNvSpPr txBox="1">
            <a:spLocks/>
          </p:cNvSpPr>
          <p:nvPr/>
        </p:nvSpPr>
        <p:spPr>
          <a:xfrm>
            <a:off x="647888" y="4875690"/>
            <a:ext cx="7539768" cy="149783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E663303-A078-4DEF-8D6C-4A677A72C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261" y="1277281"/>
            <a:ext cx="3157057" cy="473558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3A02B40-CB1D-715D-309A-A1A97566D1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773" y="6434170"/>
            <a:ext cx="439812" cy="43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8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19450"/>
            <a:ext cx="11608106" cy="6005624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7E4C752-8447-1696-F28A-D6668C1BE284}"/>
              </a:ext>
            </a:extLst>
          </p:cNvPr>
          <p:cNvSpPr txBox="1"/>
          <p:nvPr/>
        </p:nvSpPr>
        <p:spPr>
          <a:xfrm>
            <a:off x="3630656" y="671742"/>
            <a:ext cx="58256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кого наш ДИЗАЙНЭКСПРЕСС?</a:t>
            </a: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51D1A470-DC31-957C-A4F2-33CF65401F5F}"/>
              </a:ext>
            </a:extLst>
          </p:cNvPr>
          <p:cNvSpPr txBox="1">
            <a:spLocks/>
          </p:cNvSpPr>
          <p:nvPr/>
        </p:nvSpPr>
        <p:spPr>
          <a:xfrm>
            <a:off x="647889" y="790625"/>
            <a:ext cx="7717843" cy="48100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E5F54BD4-6317-BEB1-02EE-1721DB7F6D6E}"/>
              </a:ext>
            </a:extLst>
          </p:cNvPr>
          <p:cNvSpPr txBox="1">
            <a:spLocks/>
          </p:cNvSpPr>
          <p:nvPr/>
        </p:nvSpPr>
        <p:spPr>
          <a:xfrm>
            <a:off x="868715" y="1753924"/>
            <a:ext cx="7101632" cy="2124875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тех у кого ограничен бюджет, кто хочет быстро сделать красиво и функционально.</a:t>
            </a:r>
          </a:p>
          <a:p>
            <a:pPr algn="l" fontAlgn="base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тех кто доверяет дизайнеру интерьера, кто точно знает, что хочет.</a:t>
            </a:r>
          </a:p>
          <a:p>
            <a:pPr algn="l" fontAlgn="base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тех кто может сделать ремонт самостоятельно без дизайнера.</a:t>
            </a:r>
          </a:p>
          <a:p>
            <a:pPr algn="l" fontAlgn="base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Идеально для косметического ремонта, квартиры под сдачу, продажу.</a:t>
            </a:r>
          </a:p>
          <a:p>
            <a:pPr algn="l" fontAlgn="base"/>
            <a:endParaRPr lang="ru-RU" sz="4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6838D28F-730E-E0AF-F16F-27243356FEFB}"/>
              </a:ext>
            </a:extLst>
          </p:cNvPr>
          <p:cNvSpPr txBox="1">
            <a:spLocks/>
          </p:cNvSpPr>
          <p:nvPr/>
        </p:nvSpPr>
        <p:spPr>
          <a:xfrm>
            <a:off x="933229" y="4645070"/>
            <a:ext cx="7147162" cy="12354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4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ЭКСПРЕСС БЫСТРО И ДОСТУПНО!</a:t>
            </a:r>
          </a:p>
          <a:p>
            <a:pPr algn="l" fontAlgn="base"/>
            <a:endParaRPr lang="ru-RU" sz="4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B32E17-8B37-0707-F571-3EB30BFDE1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172" y="1989245"/>
            <a:ext cx="3457143" cy="30285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9048AF-ED3A-F7E2-05C1-6CC774CD7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64341"/>
            <a:ext cx="550572" cy="5505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1C20B7A-7DA1-4546-7454-72AA67E428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254" y="3024704"/>
            <a:ext cx="796612" cy="79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52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00EC3DDD-648E-F9AA-7647-19E899138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840853"/>
              </p:ext>
            </p:extLst>
          </p:nvPr>
        </p:nvGraphicFramePr>
        <p:xfrm>
          <a:off x="978116" y="841643"/>
          <a:ext cx="10795460" cy="3847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4969">
                  <a:extLst>
                    <a:ext uri="{9D8B030D-6E8A-4147-A177-3AD203B41FA5}">
                      <a16:colId xmlns:a16="http://schemas.microsoft.com/office/drawing/2014/main" val="1538512494"/>
                    </a:ext>
                  </a:extLst>
                </a:gridCol>
                <a:gridCol w="1562044">
                  <a:extLst>
                    <a:ext uri="{9D8B030D-6E8A-4147-A177-3AD203B41FA5}">
                      <a16:colId xmlns:a16="http://schemas.microsoft.com/office/drawing/2014/main" val="3861715402"/>
                    </a:ext>
                  </a:extLst>
                </a:gridCol>
                <a:gridCol w="1735605">
                  <a:extLst>
                    <a:ext uri="{9D8B030D-6E8A-4147-A177-3AD203B41FA5}">
                      <a16:colId xmlns:a16="http://schemas.microsoft.com/office/drawing/2014/main" val="3901091010"/>
                    </a:ext>
                  </a:extLst>
                </a:gridCol>
                <a:gridCol w="1917843">
                  <a:extLst>
                    <a:ext uri="{9D8B030D-6E8A-4147-A177-3AD203B41FA5}">
                      <a16:colId xmlns:a16="http://schemas.microsoft.com/office/drawing/2014/main" val="1145480826"/>
                    </a:ext>
                  </a:extLst>
                </a:gridCol>
                <a:gridCol w="1640146">
                  <a:extLst>
                    <a:ext uri="{9D8B030D-6E8A-4147-A177-3AD203B41FA5}">
                      <a16:colId xmlns:a16="http://schemas.microsoft.com/office/drawing/2014/main" val="4175638636"/>
                    </a:ext>
                  </a:extLst>
                </a:gridCol>
                <a:gridCol w="2274853">
                  <a:extLst>
                    <a:ext uri="{9D8B030D-6E8A-4147-A177-3AD203B41FA5}">
                      <a16:colId xmlns:a16="http://schemas.microsoft.com/office/drawing/2014/main" val="39544374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Дизайн экспресс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Коллажи</a:t>
                      </a:r>
                    </a:p>
                    <a:p>
                      <a:r>
                        <a:rPr lang="ru-RU" dirty="0"/>
                        <a:t>Экспресс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Планировка</a:t>
                      </a:r>
                    </a:p>
                    <a:p>
                      <a:r>
                        <a:rPr lang="ru-RU" dirty="0"/>
                        <a:t>Экспресс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Планировка с коллажами</a:t>
                      </a:r>
                    </a:p>
                    <a:p>
                      <a:r>
                        <a:rPr lang="ru-RU" dirty="0"/>
                        <a:t>Экспресс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Проект электрика Экспресс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Проект электрика + коллажи Экспресс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529095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dirty="0"/>
                        <a:t>1 комната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6000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5000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10 000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340446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dirty="0"/>
                        <a:t>1-комнтатная квартира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23 000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58900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dirty="0"/>
                        <a:t>2-комнатная квартира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18 000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28 000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64933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dirty="0"/>
                        <a:t>3-комнатная квартира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21 000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20 000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33 000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29 000 руб.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60 000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379492"/>
                  </a:ext>
                </a:extLst>
              </a:tr>
            </a:tbl>
          </a:graphicData>
        </a:graphic>
      </p:graphicFrame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F93D4325-E273-84A0-9AC3-576D69633CDF}"/>
              </a:ext>
            </a:extLst>
          </p:cNvPr>
          <p:cNvSpPr txBox="1">
            <a:spLocks/>
          </p:cNvSpPr>
          <p:nvPr/>
        </p:nvSpPr>
        <p:spPr>
          <a:xfrm>
            <a:off x="844168" y="5083055"/>
            <a:ext cx="6563311" cy="69948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</a:t>
            </a:r>
            <a:r>
              <a:rPr lang="ru-RU" sz="6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Примечание</a:t>
            </a:r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помещение больше 20 м2 считается как 2 комнаты.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квартиру входит: комната/ы, коридор, 1 санузел, кухня.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9B5303-4A93-3C1B-CA8E-E7A178EC74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66761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68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22"/>
            <a:ext cx="12192000" cy="6858000"/>
          </a:xfrm>
          <a:prstGeom prst="rect">
            <a:avLst/>
          </a:prstGeom>
          <a:ln>
            <a:noFill/>
          </a:ln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00EC3DDD-648E-F9AA-7647-19E899138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258103"/>
              </p:ext>
            </p:extLst>
          </p:nvPr>
        </p:nvGraphicFramePr>
        <p:xfrm>
          <a:off x="1045228" y="623763"/>
          <a:ext cx="10795460" cy="4351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864">
                  <a:extLst>
                    <a:ext uri="{9D8B030D-6E8A-4147-A177-3AD203B41FA5}">
                      <a16:colId xmlns:a16="http://schemas.microsoft.com/office/drawing/2014/main" val="1538512494"/>
                    </a:ext>
                  </a:extLst>
                </a:gridCol>
                <a:gridCol w="1294149">
                  <a:extLst>
                    <a:ext uri="{9D8B030D-6E8A-4147-A177-3AD203B41FA5}">
                      <a16:colId xmlns:a16="http://schemas.microsoft.com/office/drawing/2014/main" val="3861715402"/>
                    </a:ext>
                  </a:extLst>
                </a:gridCol>
                <a:gridCol w="1735605">
                  <a:extLst>
                    <a:ext uri="{9D8B030D-6E8A-4147-A177-3AD203B41FA5}">
                      <a16:colId xmlns:a16="http://schemas.microsoft.com/office/drawing/2014/main" val="3901091010"/>
                    </a:ext>
                  </a:extLst>
                </a:gridCol>
                <a:gridCol w="1917843">
                  <a:extLst>
                    <a:ext uri="{9D8B030D-6E8A-4147-A177-3AD203B41FA5}">
                      <a16:colId xmlns:a16="http://schemas.microsoft.com/office/drawing/2014/main" val="1145480826"/>
                    </a:ext>
                  </a:extLst>
                </a:gridCol>
                <a:gridCol w="1640146">
                  <a:extLst>
                    <a:ext uri="{9D8B030D-6E8A-4147-A177-3AD203B41FA5}">
                      <a16:colId xmlns:a16="http://schemas.microsoft.com/office/drawing/2014/main" val="4175638636"/>
                    </a:ext>
                  </a:extLst>
                </a:gridCol>
                <a:gridCol w="2274853">
                  <a:extLst>
                    <a:ext uri="{9D8B030D-6E8A-4147-A177-3AD203B41FA5}">
                      <a16:colId xmlns:a16="http://schemas.microsoft.com/office/drawing/2014/main" val="39544374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200" dirty="0"/>
                        <a:t>Состав дизайн-проекта экспресс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Коллажи</a:t>
                      </a:r>
                    </a:p>
                    <a:p>
                      <a:r>
                        <a:rPr lang="ru-RU" sz="1200" dirty="0"/>
                        <a:t>Экспресс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Планировка</a:t>
                      </a:r>
                    </a:p>
                    <a:p>
                      <a:r>
                        <a:rPr lang="ru-RU" sz="1200" dirty="0"/>
                        <a:t>Экспресс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Планировка с коллажами</a:t>
                      </a:r>
                    </a:p>
                    <a:p>
                      <a:r>
                        <a:rPr lang="ru-RU" sz="1200" dirty="0"/>
                        <a:t>Экспресс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Проект электрика Экспресс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Проект электрика + коллажи Экспресс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529095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sz="1200" dirty="0"/>
                        <a:t>Обмерный план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340446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sz="1200" dirty="0"/>
                        <a:t>Планировка 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58900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sz="1200" dirty="0"/>
                        <a:t>План расстановки мебели и сантехники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64933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sz="1200" dirty="0"/>
                        <a:t>3 Д модель ч/б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379492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sz="1200" dirty="0"/>
                        <a:t>Стилистический коллаж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01556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sz="1200" dirty="0"/>
                        <a:t>План освещения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38399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sz="1200" dirty="0"/>
                        <a:t>План выключателей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490968"/>
                  </a:ext>
                </a:extLst>
              </a:tr>
              <a:tr h="463938">
                <a:tc>
                  <a:txBody>
                    <a:bodyPr/>
                    <a:lstStyle/>
                    <a:p>
                      <a:r>
                        <a:rPr lang="ru-RU" sz="1200" dirty="0"/>
                        <a:t>План розеток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142182"/>
                  </a:ext>
                </a:extLst>
              </a:tr>
            </a:tbl>
          </a:graphicData>
        </a:graphic>
      </p:graphicFrame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F93D4325-E273-84A0-9AC3-576D69633CDF}"/>
              </a:ext>
            </a:extLst>
          </p:cNvPr>
          <p:cNvSpPr txBox="1">
            <a:spLocks/>
          </p:cNvSpPr>
          <p:nvPr/>
        </p:nvSpPr>
        <p:spPr>
          <a:xfrm>
            <a:off x="945086" y="5057465"/>
            <a:ext cx="9163648" cy="1341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Примечание: 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Размеры  помещения предоставляет Заказчик.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Планировка и коллажи предоставляются в 1 варианте, возможна 1 правка согласно ТЗ от Заказчика. Проект без артикулов материалов и мебели. 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Пакет электрика экспресс дан без точных привязок электрического оборудования.</a:t>
            </a:r>
          </a:p>
          <a:p>
            <a:pPr algn="l"/>
            <a:endParaRPr lang="ru-RU" sz="6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Знак ''плюс'' 42">
            <a:extLst>
              <a:ext uri="{FF2B5EF4-FFF2-40B4-BE49-F238E27FC236}">
                <a16:creationId xmlns:a16="http://schemas.microsoft.com/office/drawing/2014/main" id="{522FA28B-A691-D839-D143-9CCA11852873}"/>
              </a:ext>
            </a:extLst>
          </p:cNvPr>
          <p:cNvSpPr/>
          <p:nvPr/>
        </p:nvSpPr>
        <p:spPr>
          <a:xfrm>
            <a:off x="3462066" y="3252612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Знак ''плюс'' 46">
            <a:extLst>
              <a:ext uri="{FF2B5EF4-FFF2-40B4-BE49-F238E27FC236}">
                <a16:creationId xmlns:a16="http://schemas.microsoft.com/office/drawing/2014/main" id="{46F5C0EF-7218-1D23-F3AC-809C8BA56F43}"/>
              </a:ext>
            </a:extLst>
          </p:cNvPr>
          <p:cNvSpPr/>
          <p:nvPr/>
        </p:nvSpPr>
        <p:spPr>
          <a:xfrm>
            <a:off x="4992847" y="1341846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Знак ''плюс'' 47">
            <a:extLst>
              <a:ext uri="{FF2B5EF4-FFF2-40B4-BE49-F238E27FC236}">
                <a16:creationId xmlns:a16="http://schemas.microsoft.com/office/drawing/2014/main" id="{22180037-BF1D-B735-A67F-0235A4C93C22}"/>
              </a:ext>
            </a:extLst>
          </p:cNvPr>
          <p:cNvSpPr/>
          <p:nvPr/>
        </p:nvSpPr>
        <p:spPr>
          <a:xfrm>
            <a:off x="4992846" y="1839058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Знак ''плюс'' 48">
            <a:extLst>
              <a:ext uri="{FF2B5EF4-FFF2-40B4-BE49-F238E27FC236}">
                <a16:creationId xmlns:a16="http://schemas.microsoft.com/office/drawing/2014/main" id="{C5EF9635-8165-9B52-66B3-7BC18D1D9C9E}"/>
              </a:ext>
            </a:extLst>
          </p:cNvPr>
          <p:cNvSpPr/>
          <p:nvPr/>
        </p:nvSpPr>
        <p:spPr>
          <a:xfrm>
            <a:off x="4992845" y="2311991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Знак ''плюс'' 49">
            <a:extLst>
              <a:ext uri="{FF2B5EF4-FFF2-40B4-BE49-F238E27FC236}">
                <a16:creationId xmlns:a16="http://schemas.microsoft.com/office/drawing/2014/main" id="{DB50E9CC-F452-6119-3C75-80358696EA5F}"/>
              </a:ext>
            </a:extLst>
          </p:cNvPr>
          <p:cNvSpPr/>
          <p:nvPr/>
        </p:nvSpPr>
        <p:spPr>
          <a:xfrm>
            <a:off x="4988135" y="2760989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Знак ''плюс'' 54">
            <a:extLst>
              <a:ext uri="{FF2B5EF4-FFF2-40B4-BE49-F238E27FC236}">
                <a16:creationId xmlns:a16="http://schemas.microsoft.com/office/drawing/2014/main" id="{0FE6B3E4-B667-574B-95A8-CDA2E428CEDB}"/>
              </a:ext>
            </a:extLst>
          </p:cNvPr>
          <p:cNvSpPr/>
          <p:nvPr/>
        </p:nvSpPr>
        <p:spPr>
          <a:xfrm>
            <a:off x="6809066" y="1341846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Знак ''плюс'' 55">
            <a:extLst>
              <a:ext uri="{FF2B5EF4-FFF2-40B4-BE49-F238E27FC236}">
                <a16:creationId xmlns:a16="http://schemas.microsoft.com/office/drawing/2014/main" id="{B1A41A9D-4399-750E-15DC-57D77F2CB998}"/>
              </a:ext>
            </a:extLst>
          </p:cNvPr>
          <p:cNvSpPr/>
          <p:nvPr/>
        </p:nvSpPr>
        <p:spPr>
          <a:xfrm>
            <a:off x="6809065" y="1839058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Знак ''плюс'' 56">
            <a:extLst>
              <a:ext uri="{FF2B5EF4-FFF2-40B4-BE49-F238E27FC236}">
                <a16:creationId xmlns:a16="http://schemas.microsoft.com/office/drawing/2014/main" id="{084A4E67-D52A-78BE-3898-B92BB2FB9FF3}"/>
              </a:ext>
            </a:extLst>
          </p:cNvPr>
          <p:cNvSpPr/>
          <p:nvPr/>
        </p:nvSpPr>
        <p:spPr>
          <a:xfrm>
            <a:off x="6809064" y="2311991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Знак ''плюс'' 57">
            <a:extLst>
              <a:ext uri="{FF2B5EF4-FFF2-40B4-BE49-F238E27FC236}">
                <a16:creationId xmlns:a16="http://schemas.microsoft.com/office/drawing/2014/main" id="{162956AE-AD38-FBF8-F0CA-9813798DA97C}"/>
              </a:ext>
            </a:extLst>
          </p:cNvPr>
          <p:cNvSpPr/>
          <p:nvPr/>
        </p:nvSpPr>
        <p:spPr>
          <a:xfrm>
            <a:off x="6804354" y="2760989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Знак ''плюс'' 58">
            <a:extLst>
              <a:ext uri="{FF2B5EF4-FFF2-40B4-BE49-F238E27FC236}">
                <a16:creationId xmlns:a16="http://schemas.microsoft.com/office/drawing/2014/main" id="{2EB2CB33-AD97-55BC-3976-6C1E01FB69EE}"/>
              </a:ext>
            </a:extLst>
          </p:cNvPr>
          <p:cNvSpPr/>
          <p:nvPr/>
        </p:nvSpPr>
        <p:spPr>
          <a:xfrm>
            <a:off x="6803323" y="3235442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Знак ''плюс'' 62">
            <a:extLst>
              <a:ext uri="{FF2B5EF4-FFF2-40B4-BE49-F238E27FC236}">
                <a16:creationId xmlns:a16="http://schemas.microsoft.com/office/drawing/2014/main" id="{0BBC0A00-6143-D790-0753-F738E3F85D7B}"/>
              </a:ext>
            </a:extLst>
          </p:cNvPr>
          <p:cNvSpPr/>
          <p:nvPr/>
        </p:nvSpPr>
        <p:spPr>
          <a:xfrm>
            <a:off x="8599667" y="1359016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Знак ''плюс'' 63">
            <a:extLst>
              <a:ext uri="{FF2B5EF4-FFF2-40B4-BE49-F238E27FC236}">
                <a16:creationId xmlns:a16="http://schemas.microsoft.com/office/drawing/2014/main" id="{34F9CB14-44F8-8AFC-31F4-4F53F9802946}"/>
              </a:ext>
            </a:extLst>
          </p:cNvPr>
          <p:cNvSpPr/>
          <p:nvPr/>
        </p:nvSpPr>
        <p:spPr>
          <a:xfrm>
            <a:off x="8599666" y="1856228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Знак ''плюс'' 64">
            <a:extLst>
              <a:ext uri="{FF2B5EF4-FFF2-40B4-BE49-F238E27FC236}">
                <a16:creationId xmlns:a16="http://schemas.microsoft.com/office/drawing/2014/main" id="{8ABA97D2-3442-EE7F-DDC8-A580D83B9828}"/>
              </a:ext>
            </a:extLst>
          </p:cNvPr>
          <p:cNvSpPr/>
          <p:nvPr/>
        </p:nvSpPr>
        <p:spPr>
          <a:xfrm>
            <a:off x="8599665" y="2329161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Знак ''плюс'' 65">
            <a:extLst>
              <a:ext uri="{FF2B5EF4-FFF2-40B4-BE49-F238E27FC236}">
                <a16:creationId xmlns:a16="http://schemas.microsoft.com/office/drawing/2014/main" id="{A7CC4DE0-9B7A-5858-DFD1-DFC5255EEA49}"/>
              </a:ext>
            </a:extLst>
          </p:cNvPr>
          <p:cNvSpPr/>
          <p:nvPr/>
        </p:nvSpPr>
        <p:spPr>
          <a:xfrm>
            <a:off x="8594955" y="2778159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Знак ''плюс'' 67">
            <a:extLst>
              <a:ext uri="{FF2B5EF4-FFF2-40B4-BE49-F238E27FC236}">
                <a16:creationId xmlns:a16="http://schemas.microsoft.com/office/drawing/2014/main" id="{6E39F10A-6D43-3E60-1FE1-B511581D36A3}"/>
              </a:ext>
            </a:extLst>
          </p:cNvPr>
          <p:cNvSpPr/>
          <p:nvPr/>
        </p:nvSpPr>
        <p:spPr>
          <a:xfrm>
            <a:off x="8579792" y="3723229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Знак ''плюс'' 68">
            <a:extLst>
              <a:ext uri="{FF2B5EF4-FFF2-40B4-BE49-F238E27FC236}">
                <a16:creationId xmlns:a16="http://schemas.microsoft.com/office/drawing/2014/main" id="{293F05AC-911D-070A-045F-059561C137CD}"/>
              </a:ext>
            </a:extLst>
          </p:cNvPr>
          <p:cNvSpPr/>
          <p:nvPr/>
        </p:nvSpPr>
        <p:spPr>
          <a:xfrm>
            <a:off x="8574049" y="4179133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Знак ''плюс'' 69">
            <a:extLst>
              <a:ext uri="{FF2B5EF4-FFF2-40B4-BE49-F238E27FC236}">
                <a16:creationId xmlns:a16="http://schemas.microsoft.com/office/drawing/2014/main" id="{CCC4C7A8-8B40-BBCA-46E5-F4AC801643F3}"/>
              </a:ext>
            </a:extLst>
          </p:cNvPr>
          <p:cNvSpPr/>
          <p:nvPr/>
        </p:nvSpPr>
        <p:spPr>
          <a:xfrm>
            <a:off x="8593924" y="4635037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Знак ''плюс'' 70">
            <a:extLst>
              <a:ext uri="{FF2B5EF4-FFF2-40B4-BE49-F238E27FC236}">
                <a16:creationId xmlns:a16="http://schemas.microsoft.com/office/drawing/2014/main" id="{34C679AF-7C0E-E98D-7574-38AA1C6EA817}"/>
              </a:ext>
            </a:extLst>
          </p:cNvPr>
          <p:cNvSpPr/>
          <p:nvPr/>
        </p:nvSpPr>
        <p:spPr>
          <a:xfrm>
            <a:off x="10572478" y="1359016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Знак ''плюс'' 71">
            <a:extLst>
              <a:ext uri="{FF2B5EF4-FFF2-40B4-BE49-F238E27FC236}">
                <a16:creationId xmlns:a16="http://schemas.microsoft.com/office/drawing/2014/main" id="{B383DFDB-6269-A9B8-FF3F-52FD8FDA975A}"/>
              </a:ext>
            </a:extLst>
          </p:cNvPr>
          <p:cNvSpPr/>
          <p:nvPr/>
        </p:nvSpPr>
        <p:spPr>
          <a:xfrm>
            <a:off x="10572477" y="1856228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Знак ''плюс'' 72">
            <a:extLst>
              <a:ext uri="{FF2B5EF4-FFF2-40B4-BE49-F238E27FC236}">
                <a16:creationId xmlns:a16="http://schemas.microsoft.com/office/drawing/2014/main" id="{68896F4D-A07B-5364-232A-ADDA09DE322B}"/>
              </a:ext>
            </a:extLst>
          </p:cNvPr>
          <p:cNvSpPr/>
          <p:nvPr/>
        </p:nvSpPr>
        <p:spPr>
          <a:xfrm>
            <a:off x="10572476" y="2329161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Знак ''плюс'' 73">
            <a:extLst>
              <a:ext uri="{FF2B5EF4-FFF2-40B4-BE49-F238E27FC236}">
                <a16:creationId xmlns:a16="http://schemas.microsoft.com/office/drawing/2014/main" id="{F7246EB7-4EDF-809A-63B9-37ADC370A45D}"/>
              </a:ext>
            </a:extLst>
          </p:cNvPr>
          <p:cNvSpPr/>
          <p:nvPr/>
        </p:nvSpPr>
        <p:spPr>
          <a:xfrm>
            <a:off x="10567766" y="2778159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Знак ''плюс'' 74">
            <a:extLst>
              <a:ext uri="{FF2B5EF4-FFF2-40B4-BE49-F238E27FC236}">
                <a16:creationId xmlns:a16="http://schemas.microsoft.com/office/drawing/2014/main" id="{2F26AA57-CD42-91C5-0792-B303F9B778B6}"/>
              </a:ext>
            </a:extLst>
          </p:cNvPr>
          <p:cNvSpPr/>
          <p:nvPr/>
        </p:nvSpPr>
        <p:spPr>
          <a:xfrm>
            <a:off x="10566735" y="3252612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Знак ''плюс'' 75">
            <a:extLst>
              <a:ext uri="{FF2B5EF4-FFF2-40B4-BE49-F238E27FC236}">
                <a16:creationId xmlns:a16="http://schemas.microsoft.com/office/drawing/2014/main" id="{AAF9C158-5C7E-104E-100C-CAEC6CAECDCC}"/>
              </a:ext>
            </a:extLst>
          </p:cNvPr>
          <p:cNvSpPr/>
          <p:nvPr/>
        </p:nvSpPr>
        <p:spPr>
          <a:xfrm>
            <a:off x="10552603" y="3723229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Знак ''плюс'' 76">
            <a:extLst>
              <a:ext uri="{FF2B5EF4-FFF2-40B4-BE49-F238E27FC236}">
                <a16:creationId xmlns:a16="http://schemas.microsoft.com/office/drawing/2014/main" id="{5E19C078-EDFF-96F7-5BE7-D2D1AEA98268}"/>
              </a:ext>
            </a:extLst>
          </p:cNvPr>
          <p:cNvSpPr/>
          <p:nvPr/>
        </p:nvSpPr>
        <p:spPr>
          <a:xfrm>
            <a:off x="10546860" y="4179133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Знак ''плюс'' 77">
            <a:extLst>
              <a:ext uri="{FF2B5EF4-FFF2-40B4-BE49-F238E27FC236}">
                <a16:creationId xmlns:a16="http://schemas.microsoft.com/office/drawing/2014/main" id="{B70C58EE-5CEE-DC95-D6BD-438154E30EE8}"/>
              </a:ext>
            </a:extLst>
          </p:cNvPr>
          <p:cNvSpPr/>
          <p:nvPr/>
        </p:nvSpPr>
        <p:spPr>
          <a:xfrm>
            <a:off x="10566735" y="4635037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9D18149A-4058-F03D-7866-51C4043037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81" y="6371383"/>
            <a:ext cx="550572" cy="550572"/>
          </a:xfrm>
          <a:prstGeom prst="rect">
            <a:avLst/>
          </a:prstGeom>
        </p:spPr>
      </p:pic>
      <p:sp>
        <p:nvSpPr>
          <p:cNvPr id="2" name="Знак ''плюс'' 1">
            <a:extLst>
              <a:ext uri="{FF2B5EF4-FFF2-40B4-BE49-F238E27FC236}">
                <a16:creationId xmlns:a16="http://schemas.microsoft.com/office/drawing/2014/main" id="{69882120-604D-EDC0-1D0A-12300C571CEA}"/>
              </a:ext>
            </a:extLst>
          </p:cNvPr>
          <p:cNvSpPr/>
          <p:nvPr/>
        </p:nvSpPr>
        <p:spPr>
          <a:xfrm>
            <a:off x="3434312" y="1359016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нак ''плюс'' 2">
            <a:extLst>
              <a:ext uri="{FF2B5EF4-FFF2-40B4-BE49-F238E27FC236}">
                <a16:creationId xmlns:a16="http://schemas.microsoft.com/office/drawing/2014/main" id="{F0443BF7-3870-72E0-4CF7-9ADD99768522}"/>
              </a:ext>
            </a:extLst>
          </p:cNvPr>
          <p:cNvSpPr/>
          <p:nvPr/>
        </p:nvSpPr>
        <p:spPr>
          <a:xfrm>
            <a:off x="3423336" y="1839058"/>
            <a:ext cx="260059" cy="234892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640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6C9E947B-E2FE-A1AD-2E40-7DFB5FA6F7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29D3B3-9909-028C-E437-E5F702D23DFF}"/>
              </a:ext>
            </a:extLst>
          </p:cNvPr>
          <p:cNvSpPr txBox="1"/>
          <p:nvPr/>
        </p:nvSpPr>
        <p:spPr>
          <a:xfrm>
            <a:off x="3058296" y="468852"/>
            <a:ext cx="72248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мы работаем по дизайн-проекту экспресс?</a:t>
            </a: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0BE6FD90-38D0-41F6-FD5B-52A2586B62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143428"/>
              </p:ext>
            </p:extLst>
          </p:nvPr>
        </p:nvGraphicFramePr>
        <p:xfrm>
          <a:off x="3364492" y="-306829"/>
          <a:ext cx="5983127" cy="3346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066672E0-38F9-405F-7598-126E68ED0E36}"/>
              </a:ext>
            </a:extLst>
          </p:cNvPr>
          <p:cNvSpPr txBox="1">
            <a:spLocks/>
          </p:cNvSpPr>
          <p:nvPr/>
        </p:nvSpPr>
        <p:spPr>
          <a:xfrm>
            <a:off x="837534" y="2008489"/>
            <a:ext cx="11037045" cy="44759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зададим все необходимые вопросы, чтобы понять ваши потребности и реализовать ваши пожелания. Покажет примеры проектов. Подберем  подходящий пакет услуг и согласуем  стоимость.</a:t>
            </a:r>
          </a:p>
          <a:p>
            <a:pPr algn="l" fontAlgn="base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Отправим Вам договор, вышлем ссылку на оплату. Предоплата 70%. </a:t>
            </a:r>
          </a:p>
          <a:p>
            <a:pPr algn="l" fontAlgn="base"/>
            <a:r>
              <a:rPr lang="ru-RU" sz="140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оплаты 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отправим Вам подробное техническое задание.</a:t>
            </a:r>
          </a:p>
          <a:p>
            <a:pPr algn="l" fontAlgn="base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Создадим чат с Вами, с дизайнером и руководителем проекта после заполнения технического задания. </a:t>
            </a:r>
          </a:p>
          <a:p>
            <a:pPr algn="l" fontAlgn="base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чате отправите размеры и дизайнер начнет свою работу.</a:t>
            </a:r>
          </a:p>
          <a:p>
            <a:pPr algn="l" fontAlgn="base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дизайнер подготовит для Вас планировку, коллажи. Вам доступна 1 правка согласно ТЗ.</a:t>
            </a:r>
          </a:p>
          <a:p>
            <a:pPr algn="l" fontAlgn="base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дизайнер отправит Вам итоговый альбом в электронном виде в чат.</a:t>
            </a:r>
          </a:p>
          <a:p>
            <a:pPr algn="l" fontAlgn="base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 же Вы получите нашу «Книгу привилегий» с выгодными  условиями от наших партеров для реализации проекта.</a:t>
            </a:r>
          </a:p>
          <a:p>
            <a:pPr algn="l" fontAlgn="base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Доступ к чату у Вас останется на 1 месяц, Вы сможете задать вопросы дизайнеру по проекту, если они у Вас возникнут.</a:t>
            </a: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4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09DBE2A9-34CB-D998-EEA6-4A63A7745EA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3CF9B7A4-CE51-5F5E-8887-79F9E53A924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35158CC-A279-4E76-9F71-8C1306F3D253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DF4C26F6-0014-D502-739E-233A35831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D0CF6DCC-F259-C693-B1F7-888E9C5EE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54267447-7642-714C-ECB2-7D09D97CB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0E937FC-0196-B2B3-8763-34110C43D5E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66761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88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6C9E947B-E2FE-A1AD-2E40-7DFB5FA6F7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29D3B3-9909-028C-E437-E5F702D23DFF}"/>
              </a:ext>
            </a:extLst>
          </p:cNvPr>
          <p:cNvSpPr txBox="1"/>
          <p:nvPr/>
        </p:nvSpPr>
        <p:spPr>
          <a:xfrm>
            <a:off x="4731360" y="720734"/>
            <a:ext cx="72248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Остались вопросы?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09DBE2A9-34CB-D998-EEA6-4A63A7745EA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3CF9B7A4-CE51-5F5E-8887-79F9E53A924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35158CC-A279-4E76-9F71-8C1306F3D253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DF4C26F6-0014-D502-739E-233A35831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D0CF6DCC-F259-C693-B1F7-888E9C5EE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54267447-7642-714C-ECB2-7D09D97CB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0E937FC-0196-B2B3-8763-34110C43D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66761"/>
            <a:ext cx="550572" cy="550572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51D82991-420C-78E5-03F0-6E55EDA9C66D}"/>
              </a:ext>
            </a:extLst>
          </p:cNvPr>
          <p:cNvSpPr txBox="1">
            <a:spLocks/>
          </p:cNvSpPr>
          <p:nvPr/>
        </p:nvSpPr>
        <p:spPr>
          <a:xfrm>
            <a:off x="3945524" y="1490113"/>
            <a:ext cx="4728336" cy="93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Пишите и звоните Нам, расскажем все подробно!</a:t>
            </a: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endParaRPr lang="ru-RU" sz="4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9F955F8-C398-2392-477A-B81EB48BF9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428" y="2246914"/>
            <a:ext cx="3457143" cy="302857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339E510-92E8-4FBA-FA8C-8C86D28800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915" y="3254304"/>
            <a:ext cx="796612" cy="79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1942</TotalTime>
  <Words>775</Words>
  <Application>Microsoft Office PowerPoint</Application>
  <PresentationFormat>Широкоэкранный</PresentationFormat>
  <Paragraphs>161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Calibri</vt:lpstr>
      <vt:lpstr>Century Gothic</vt:lpstr>
      <vt:lpstr>wfont_e6d6c1_6ba07fb4480b47deab3588518dfd9220</vt:lpstr>
      <vt:lpstr>Wingdings</vt:lpstr>
      <vt:lpstr>Wingdings 3</vt:lpstr>
      <vt:lpstr>Ион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90</cp:revision>
  <dcterms:created xsi:type="dcterms:W3CDTF">2020-09-07T19:51:05Z</dcterms:created>
  <dcterms:modified xsi:type="dcterms:W3CDTF">2024-09-06T09:46:12Z</dcterms:modified>
</cp:coreProperties>
</file>