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4"/>
  </p:notesMasterIdLst>
  <p:sldIdLst>
    <p:sldId id="276" r:id="rId2"/>
    <p:sldId id="293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3"/>
          </p14:sldIdLst>
        </p14:section>
        <p14:section name="Раздел без заголовка" id="{7DD297BF-26AC-4EB2-A072-C81BB3AE8B7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345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11.10.2023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AE43A67-BE08-31DF-028F-1C5EF52B3EE5}"/>
              </a:ext>
            </a:extLst>
          </p:cNvPr>
          <p:cNvSpPr/>
          <p:nvPr/>
        </p:nvSpPr>
        <p:spPr>
          <a:xfrm>
            <a:off x="0" y="-12052"/>
            <a:ext cx="6858000" cy="9686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E46E8E-24A0-8AA0-419B-7253F0FF0263}"/>
              </a:ext>
            </a:extLst>
          </p:cNvPr>
          <p:cNvSpPr/>
          <p:nvPr/>
        </p:nvSpPr>
        <p:spPr>
          <a:xfrm>
            <a:off x="-372979" y="-42479"/>
            <a:ext cx="7976937" cy="162105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2205899" y="572746"/>
            <a:ext cx="45372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2683113" y="1038374"/>
            <a:ext cx="34403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9E61FDF-3155-854F-17D5-16F6C485D6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2209" y="1795614"/>
            <a:ext cx="7447908" cy="583730"/>
          </a:xfrm>
        </p:spPr>
        <p:txBody>
          <a:bodyPr>
            <a:noAutofit/>
          </a:bodyPr>
          <a:lstStyle/>
          <a:p>
            <a:pPr algn="ctr"/>
            <a:r>
              <a:rPr lang="ru-RU" sz="1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Здравствуйте!</a:t>
            </a:r>
          </a:p>
          <a:p>
            <a:pPr algn="ctr"/>
            <a:r>
              <a:rPr lang="ru-RU" sz="1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 имя Полина Чапланова, я основатель студии дизайна «</a:t>
            </a:r>
            <a:r>
              <a:rPr lang="en-US" sz="1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</a:p>
        </p:txBody>
      </p: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83C86DE4-D2BD-B6A7-26BB-2A4481A44918}"/>
              </a:ext>
            </a:extLst>
          </p:cNvPr>
          <p:cNvSpPr txBox="1">
            <a:spLocks/>
          </p:cNvSpPr>
          <p:nvPr/>
        </p:nvSpPr>
        <p:spPr>
          <a:xfrm>
            <a:off x="1004904" y="4906561"/>
            <a:ext cx="5448580" cy="447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u="sng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 хотела бы предложить и обсудить возможность сотрудничества и проговорить моменты по партнерству.</a:t>
            </a:r>
          </a:p>
        </p:txBody>
      </p:sp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A0CEE000-471B-A730-7096-47283BD5F432}"/>
              </a:ext>
            </a:extLst>
          </p:cNvPr>
          <p:cNvSpPr txBox="1">
            <a:spLocks/>
          </p:cNvSpPr>
          <p:nvPr/>
        </p:nvSpPr>
        <p:spPr>
          <a:xfrm>
            <a:off x="300702" y="5507546"/>
            <a:ext cx="6256596" cy="3706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 интересно долгосрочное сотрудничество. Со своей стороны, при оцениваемой выгоде, готовы предложить свои ресурсы по следующим направлениям (посмотрите, что было бы наиболее интересно): 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ваши партнеры, готовы рассматривать возможность выполнения дизайна интерьеров для вашей компании ваших офисов продаж, входных зон и др. помещений;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Разработка специального буклета с вашей компанией для новоселов с типовыми дизайн-проектами в трех самых популярных стилях для 3,2,1-комнатных квартир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Подарочные карты для Резидентов жилых комплексов новостроек. 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Проводить дизайн-марафоны для Новоселов с актуальными темами (можно, как офлайн на вашей территории, так и онлайн в формате </a:t>
            </a:r>
            <a:r>
              <a:rPr lang="ru-RU" sz="12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вебинарного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марафона);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Проводить обучение для менеджеров и риэлторов вашей компании, делиться опытом и рассказывать мнение дизайнеров о предстоящей покупке квартиры (на что обратить внимание, как лучше продать и т.д.);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продаже проблемных квартир разрабатывать под них планировки для скорейшей сделки;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Колонки «Эксперта» в ваших соц. сетях;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Книга привилегий для ваших риэлторов, как инструмент выгодной продажи;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9EBED0F-8E41-1C5A-2B11-50EC91BAF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41" y="37440"/>
            <a:ext cx="1509958" cy="1507121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F6EE97B1-1DDF-CBFC-3E37-28328B79FDFD}"/>
              </a:ext>
            </a:extLst>
          </p:cNvPr>
          <p:cNvSpPr txBox="1">
            <a:spLocks/>
          </p:cNvSpPr>
          <p:nvPr/>
        </p:nvSpPr>
        <p:spPr>
          <a:xfrm>
            <a:off x="268038" y="2567357"/>
            <a:ext cx="6321923" cy="215119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CD2E4BD-FEE6-30A4-78DD-072A23986821}"/>
              </a:ext>
            </a:extLst>
          </p:cNvPr>
          <p:cNvSpPr/>
          <p:nvPr/>
        </p:nvSpPr>
        <p:spPr>
          <a:xfrm>
            <a:off x="-235994" y="9373111"/>
            <a:ext cx="7839952" cy="540521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81AAEBD-009A-EF1C-4ADF-CDA075055309}"/>
              </a:ext>
            </a:extLst>
          </p:cNvPr>
          <p:cNvSpPr txBox="1"/>
          <p:nvPr/>
        </p:nvSpPr>
        <p:spPr>
          <a:xfrm>
            <a:off x="241911" y="9442616"/>
            <a:ext cx="6507233" cy="329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polinachaplanova.com               polinachaplanova@bk.ru              +7(903)792-34-98              @polinachaplanovadesign       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64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E76F0C7-21D2-3CC4-5110-0DF06A99D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76" y="9413206"/>
            <a:ext cx="639798" cy="33129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D64638D-3693-1038-8707-72D9C5D494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535" y="9393478"/>
            <a:ext cx="756660" cy="35415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72D9AA8-DFD7-B69D-490F-CBF6FCB45C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97" y="9355619"/>
            <a:ext cx="639797" cy="39755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6299A4B-BC2C-22FE-E5B0-10A73FEF1A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32" y="9379593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AE43A67-BE08-31DF-028F-1C5EF52B3EE5}"/>
              </a:ext>
            </a:extLst>
          </p:cNvPr>
          <p:cNvSpPr/>
          <p:nvPr/>
        </p:nvSpPr>
        <p:spPr>
          <a:xfrm>
            <a:off x="0" y="0"/>
            <a:ext cx="6858000" cy="97120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37B1313-26A7-BD6B-2A4C-99FB41FABE80}"/>
              </a:ext>
            </a:extLst>
          </p:cNvPr>
          <p:cNvSpPr/>
          <p:nvPr/>
        </p:nvSpPr>
        <p:spPr>
          <a:xfrm>
            <a:off x="-397043" y="9393478"/>
            <a:ext cx="7555831" cy="540521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0E46E8E-24A0-8AA0-419B-7253F0FF0263}"/>
              </a:ext>
            </a:extLst>
          </p:cNvPr>
          <p:cNvSpPr/>
          <p:nvPr/>
        </p:nvSpPr>
        <p:spPr>
          <a:xfrm>
            <a:off x="-252663" y="0"/>
            <a:ext cx="7303167" cy="1701766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2235221" y="546514"/>
            <a:ext cx="45372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2783678" y="1039501"/>
            <a:ext cx="34403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89E2C4-3472-67F5-BF7F-0D79A75F3D43}"/>
              </a:ext>
            </a:extLst>
          </p:cNvPr>
          <p:cNvSpPr txBox="1"/>
          <p:nvPr/>
        </p:nvSpPr>
        <p:spPr>
          <a:xfrm>
            <a:off x="241911" y="9442616"/>
            <a:ext cx="6507233" cy="329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polinachaplanova.com               polinachaplanova@bk.ru              +7(903)792-34-98              @polinachaplanovadesign       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64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1BFEAF-04AD-819D-C6F6-B4D992B60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76" y="9413206"/>
            <a:ext cx="639798" cy="3312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D2D8D0B-EC19-8F29-FAF0-3C103A8AB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535" y="9393478"/>
            <a:ext cx="756660" cy="35415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9332793-50FA-EBCA-CBB3-8B475CE86A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97" y="9355619"/>
            <a:ext cx="639797" cy="39755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A44F4D6-E595-A00A-7C1E-370A6FB14C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32" y="9379593"/>
            <a:ext cx="331292" cy="3312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9EBED0F-8E41-1C5A-2B11-50EC91BAFC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43" y="113934"/>
            <a:ext cx="1509958" cy="150712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CCE79AD-AD89-7E38-EC99-97512477E958}"/>
              </a:ext>
            </a:extLst>
          </p:cNvPr>
          <p:cNvSpPr txBox="1"/>
          <p:nvPr/>
        </p:nvSpPr>
        <p:spPr>
          <a:xfrm>
            <a:off x="397033" y="6634178"/>
            <a:ext cx="4016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u="sng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Возможно, вы бы еще могли предложить свои варианты. 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 уважением, Полина Чапланова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Руководитель, дизайнер интерьера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+7903-792-34-98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23033EE3-DD61-4416-FB05-1EB3C4F31C61}"/>
              </a:ext>
            </a:extLst>
          </p:cNvPr>
          <p:cNvSpPr txBox="1">
            <a:spLocks/>
          </p:cNvSpPr>
          <p:nvPr/>
        </p:nvSpPr>
        <p:spPr>
          <a:xfrm>
            <a:off x="689343" y="1969369"/>
            <a:ext cx="5572319" cy="593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u="sng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 своей стороны, мы бы хотели от вас (так же отметьте, что было бы возможно):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DA29CFE7-3CCB-41CC-4AEB-73DCA144F9E8}"/>
              </a:ext>
            </a:extLst>
          </p:cNvPr>
          <p:cNvSpPr txBox="1">
            <a:spLocks/>
          </p:cNvSpPr>
          <p:nvPr/>
        </p:nvSpPr>
        <p:spPr>
          <a:xfrm>
            <a:off x="397033" y="2722180"/>
            <a:ext cx="6256596" cy="36965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Эксклюзивное право на сотрудничество с вашей компанией;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Размещение нашей полиграфии и рекламных материалов у вас в офисах продаж;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Размещение полиграфии и рекламных материалов в ваших документах при выдаче ключей;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Рекомендация нашей Студии вашим клиентам;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Размещение рекламной информации о нас в домах ЖК, если такое предусмотрено: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а) видеоролики на ТВ; б) раздаточная полиграфия.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Размещение информации о нашей Студии с контактами и ссылками на вашем сайте;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Указание на вашем сайте нас, как официального партнера;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Возможность ведения информативной колонки от нашей Студии у вас на сайте;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Рассылка информации по вашей базе и соц. сетям о нашей Студии, анонс дизайн-марафонов и т.д.;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Участие нашего консультанта с вами на выставках;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11. Если у вас есть закрытый форум для жильцов, возможность участие в нем для ведения полезных материалов для жильцов.</a:t>
            </a:r>
          </a:p>
        </p:txBody>
      </p:sp>
    </p:spTree>
    <p:extLst>
      <p:ext uri="{BB962C8B-B14F-4D97-AF65-F5344CB8AC3E}">
        <p14:creationId xmlns:p14="http://schemas.microsoft.com/office/powerpoint/2010/main" val="71659412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3903</TotalTime>
  <Words>541</Words>
  <Application>Microsoft Office PowerPoint</Application>
  <PresentationFormat>Лист A4 (210x297 мм)</PresentationFormat>
  <Paragraphs>47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Берлин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146</cp:revision>
  <dcterms:created xsi:type="dcterms:W3CDTF">2020-09-07T19:51:05Z</dcterms:created>
  <dcterms:modified xsi:type="dcterms:W3CDTF">2023-10-11T09:45:36Z</dcterms:modified>
</cp:coreProperties>
</file>