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4"/>
  </p:notesMasterIdLst>
  <p:sldIdLst>
    <p:sldId id="276" r:id="rId2"/>
    <p:sldId id="292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</p14:sldIdLst>
        </p14:section>
        <p14:section name="Раздел без заголовка" id="{7DD297BF-26AC-4EB2-A072-C81BB3AE8B7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958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05.09.2022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60388" y="1705318"/>
            <a:ext cx="45372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562692" y="2117614"/>
            <a:ext cx="34403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BDF8E3-79F3-F841-A00C-BE2A5CCBC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807" y="458279"/>
            <a:ext cx="1188967" cy="1191303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9E61FDF-3155-854F-17D5-16F6C485D6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92" y="2537604"/>
            <a:ext cx="6256596" cy="1560281"/>
          </a:xfrm>
        </p:spPr>
        <p:txBody>
          <a:bodyPr>
            <a:noAutofit/>
          </a:bodyPr>
          <a:lstStyle/>
          <a:p>
            <a:pPr algn="l"/>
            <a:r>
              <a:rPr lang="ru-RU" sz="14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Здравствуйте!</a:t>
            </a:r>
          </a:p>
          <a:p>
            <a:pPr algn="l"/>
            <a:r>
              <a:rPr lang="ru-RU" sz="14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Меня зовут Полина, я руководитель студии дизайна «</a:t>
            </a:r>
            <a:r>
              <a:rPr lang="en-US" sz="14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4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</a:p>
          <a:p>
            <a:pPr algn="l"/>
            <a:r>
              <a:rPr lang="ru-RU" sz="14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Опыт работы на рынке дизайнерских услуг более 15 лет.</a:t>
            </a:r>
          </a:p>
          <a:p>
            <a:pPr algn="l"/>
            <a:r>
              <a:rPr lang="ru-RU" sz="14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 хотела бы предложить и обсудить возможность сотрудничество с нашей студией.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17C07C9-6B86-4041-4FC1-8BCF6A381B66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73810AA-102C-7089-BB78-36CFBA3A4982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89E2C4-3472-67F5-BF7F-0D79A75F3D43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B1BFEAF-04AD-819D-C6F6-B4D992B60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D2D8D0B-EC19-8F29-FAF0-3C103A8AB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9332793-50FA-EBCA-CBB3-8B475CE86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A44F4D6-E595-A00A-7C1E-370A6FB14C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83C86DE4-D2BD-B6A7-26BB-2A4481A44918}"/>
              </a:ext>
            </a:extLst>
          </p:cNvPr>
          <p:cNvSpPr txBox="1">
            <a:spLocks/>
          </p:cNvSpPr>
          <p:nvPr/>
        </p:nvSpPr>
        <p:spPr>
          <a:xfrm>
            <a:off x="570595" y="4423863"/>
            <a:ext cx="5448580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u="sng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свою очередь, я бы хотела проговорить моменты по партнерству.</a:t>
            </a:r>
          </a:p>
        </p:txBody>
      </p:sp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A0CEE000-471B-A730-7096-47283BD5F432}"/>
              </a:ext>
            </a:extLst>
          </p:cNvPr>
          <p:cNvSpPr txBox="1">
            <a:spLocks/>
          </p:cNvSpPr>
          <p:nvPr/>
        </p:nvSpPr>
        <p:spPr>
          <a:xfrm>
            <a:off x="154547" y="4916471"/>
            <a:ext cx="6256596" cy="41794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 интересно долгосрочное сотрудничество. Со своей стороны, при оцениваемой выгоде, готовы предложить свои ресурсы по следующим направлениям (посмотрите, что было бы наиболее интересно): 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ваши партнеры, готовы рассматривать возможность выполнения дизайна интерьеров для вашей компании ваших офисов продаж, входных зон и др. помещений;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Разработка специального буклета с вашей компанией для новоселов с типовыми дизайн-проектами в трех самых популярных стилях для 3,2,1-комнатных квартир (просчитывается экономика ремонта и дизайн-проекта и клиентам предлагается выбрать проект в любом стиле за определенную сумму, в которую уже будет входить стройка и дизайн-проект. Такие шаблонные проекты для тех, кто не хочет связываться  с ремонтом);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Проводить дизайн-марафоны для Новоселов с актуальными темами (можно, как офлайн на вашей территории, так и онлайн в формате </a:t>
            </a:r>
            <a:r>
              <a:rPr lang="ru-RU" sz="12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вебинарного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марафона);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Проводить обучение для менеджеров и риэлторов вашей компании, делиться опытом и рассказывать мнение дизайнеров о предстоящей покупке квартиры (на что обратить внимание, как лучше продать и т.д.);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продаже проблемных квартир разрабатывать под них планировки для скорейшей сделки;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Колонки «Эксперта» в ваших соц. сетях;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Проводить консультации от наших дизайнеров для Новоселов;</a:t>
            </a: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60388" y="1705318"/>
            <a:ext cx="45372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562692" y="2117614"/>
            <a:ext cx="34403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BDF8E3-79F3-F841-A00C-BE2A5CCBC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807" y="458279"/>
            <a:ext cx="1188967" cy="1191303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17C07C9-6B86-4041-4FC1-8BCF6A381B66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73810AA-102C-7089-BB78-36CFBA3A4982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89E2C4-3472-67F5-BF7F-0D79A75F3D43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B1BFEAF-04AD-819D-C6F6-B4D992B60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D2D8D0B-EC19-8F29-FAF0-3C103A8AB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9332793-50FA-EBCA-CBB3-8B475CE86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A44F4D6-E595-A00A-7C1E-370A6FB14C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83C86DE4-D2BD-B6A7-26BB-2A4481A44918}"/>
              </a:ext>
            </a:extLst>
          </p:cNvPr>
          <p:cNvSpPr txBox="1">
            <a:spLocks/>
          </p:cNvSpPr>
          <p:nvPr/>
        </p:nvSpPr>
        <p:spPr>
          <a:xfrm>
            <a:off x="446856" y="2649959"/>
            <a:ext cx="5572319" cy="593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u="sng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 своей стороны, мы бы хотели от вас (так же отметьте, что было бы возможно):</a:t>
            </a:r>
          </a:p>
        </p:txBody>
      </p:sp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A0CEE000-471B-A730-7096-47283BD5F432}"/>
              </a:ext>
            </a:extLst>
          </p:cNvPr>
          <p:cNvSpPr txBox="1">
            <a:spLocks/>
          </p:cNvSpPr>
          <p:nvPr/>
        </p:nvSpPr>
        <p:spPr>
          <a:xfrm>
            <a:off x="154546" y="3402770"/>
            <a:ext cx="6256596" cy="36965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Эксклюзивное право на сотрудничество с вашей компанией;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Размещение нашей полиграфии и рекламных материалов у вас в офисах продаж;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Размещение полиграфии и рекламных материалов в ваших документах при выдаче ключей;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Рекомендация нашей Студии вашим клиентам;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Размещение рекламной информации о нас в домах ЖК, если такое предусмотрено: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а) видеоролики на ТВ; б) раздаточная полиграфия.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Размещение информации о нашей Студии с контактами и ссылками на вашем сайте;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Указание на вашем сайте нас, как официального партнера;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Возможность ведения информативной колонки от нашей Студии у вас на сайте;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Рассылка информации по вашей базе и соц. сетям о нашей Студии, анонс дизайн-марафонов и т.д.;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Участие нашего консультанта с вами на выставках;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11. Если у вас есть закрытый форум для жильцов, возможность участие в нем для ведения полезных материалов для жильцов.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354ADAA8-F6F7-F410-A89B-DFCED437F95A}"/>
              </a:ext>
            </a:extLst>
          </p:cNvPr>
          <p:cNvSpPr txBox="1">
            <a:spLocks/>
          </p:cNvSpPr>
          <p:nvPr/>
        </p:nvSpPr>
        <p:spPr>
          <a:xfrm>
            <a:off x="161962" y="7390880"/>
            <a:ext cx="6241765" cy="151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u="sng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Возможно, вы бы еще могли предложить свои варианты. 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 уважением, Полина Чапланова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Руководитель, дизайнер интерьера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 (903) 7-92-34-98</a:t>
            </a:r>
          </a:p>
          <a:p>
            <a:pPr algn="l"/>
            <a:r>
              <a:rPr lang="en-US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polinachaplanova@bk.ru</a:t>
            </a: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44608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3842</TotalTime>
  <Words>496</Words>
  <Application>Microsoft Office PowerPoint</Application>
  <PresentationFormat>Лист A4 (210x297 мм)</PresentationFormat>
  <Paragraphs>41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Берлин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138</cp:revision>
  <dcterms:created xsi:type="dcterms:W3CDTF">2020-09-07T19:51:05Z</dcterms:created>
  <dcterms:modified xsi:type="dcterms:W3CDTF">2022-09-05T08:37:39Z</dcterms:modified>
</cp:coreProperties>
</file>