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0" d="100"/>
          <a:sy n="80" d="100"/>
        </p:scale>
        <p:origin x="217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D2E05-3472-4987-9EC4-478D99BDDFE8}" type="datetimeFigureOut">
              <a:rPr lang="ru-RU" smtClean="0"/>
              <a:t>11.10.2023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6BB31-7E72-4B88-8D7E-7BF51E606A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93520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D2E05-3472-4987-9EC4-478D99BDDFE8}" type="datetimeFigureOut">
              <a:rPr lang="ru-RU" smtClean="0"/>
              <a:t>11.10.2023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6BB31-7E72-4B88-8D7E-7BF51E606A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93316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D2E05-3472-4987-9EC4-478D99BDDFE8}" type="datetimeFigureOut">
              <a:rPr lang="ru-RU" smtClean="0"/>
              <a:t>11.10.2023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6BB31-7E72-4B88-8D7E-7BF51E606A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91750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D2E05-3472-4987-9EC4-478D99BDDFE8}" type="datetimeFigureOut">
              <a:rPr lang="ru-RU" smtClean="0"/>
              <a:t>11.10.2023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6BB31-7E72-4B88-8D7E-7BF51E606A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28449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D2E05-3472-4987-9EC4-478D99BDDFE8}" type="datetimeFigureOut">
              <a:rPr lang="ru-RU" smtClean="0"/>
              <a:t>11.10.2023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6BB31-7E72-4B88-8D7E-7BF51E606A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70373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D2E05-3472-4987-9EC4-478D99BDDFE8}" type="datetimeFigureOut">
              <a:rPr lang="ru-RU" smtClean="0"/>
              <a:t>11.10.2023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6BB31-7E72-4B88-8D7E-7BF51E606A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1417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D2E05-3472-4987-9EC4-478D99BDDFE8}" type="datetimeFigureOut">
              <a:rPr lang="ru-RU" smtClean="0"/>
              <a:t>11.10.2023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6BB31-7E72-4B88-8D7E-7BF51E606A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32867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D2E05-3472-4987-9EC4-478D99BDDFE8}" type="datetimeFigureOut">
              <a:rPr lang="ru-RU" smtClean="0"/>
              <a:t>11.10.2023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6BB31-7E72-4B88-8D7E-7BF51E606A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7273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D2E05-3472-4987-9EC4-478D99BDDFE8}" type="datetimeFigureOut">
              <a:rPr lang="ru-RU" smtClean="0"/>
              <a:t>11.10.2023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6BB31-7E72-4B88-8D7E-7BF51E606A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44261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D2E05-3472-4987-9EC4-478D99BDDFE8}" type="datetimeFigureOut">
              <a:rPr lang="ru-RU" smtClean="0"/>
              <a:t>11.10.2023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6BB31-7E72-4B88-8D7E-7BF51E606A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20208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D2E05-3472-4987-9EC4-478D99BDDFE8}" type="datetimeFigureOut">
              <a:rPr lang="ru-RU" smtClean="0"/>
              <a:t>11.10.2023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6BB31-7E72-4B88-8D7E-7BF51E606A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86314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ED2E05-3472-4987-9EC4-478D99BDDFE8}" type="datetimeFigureOut">
              <a:rPr lang="ru-RU" smtClean="0"/>
              <a:t>11.10.2023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F6BB31-7E72-4B88-8D7E-7BF51E606A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6218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CC7BAFF2-A45E-3C55-AD62-945C5B4BCD7F}"/>
              </a:ext>
            </a:extLst>
          </p:cNvPr>
          <p:cNvSpPr/>
          <p:nvPr/>
        </p:nvSpPr>
        <p:spPr>
          <a:xfrm>
            <a:off x="0" y="-42479"/>
            <a:ext cx="6858000" cy="162105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78428C0-F6A8-AFEC-A4D4-CCB1B2A11336}"/>
              </a:ext>
            </a:extLst>
          </p:cNvPr>
          <p:cNvSpPr txBox="1"/>
          <p:nvPr/>
        </p:nvSpPr>
        <p:spPr>
          <a:xfrm>
            <a:off x="2205899" y="572746"/>
            <a:ext cx="45372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76316D7-A08C-1111-AD7F-B7286F271B41}"/>
              </a:ext>
            </a:extLst>
          </p:cNvPr>
          <p:cNvSpPr txBox="1"/>
          <p:nvPr/>
        </p:nvSpPr>
        <p:spPr>
          <a:xfrm>
            <a:off x="2683113" y="1038374"/>
            <a:ext cx="344030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Студия ДИЗАЙНА ИНТЕРЬЕРА</a:t>
            </a:r>
            <a:endParaRPr lang="ru-RU" sz="1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61244B0-1CEE-0218-7BAA-5A37FA4157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941" y="37440"/>
            <a:ext cx="1509958" cy="1507121"/>
          </a:xfrm>
          <a:prstGeom prst="rect">
            <a:avLst/>
          </a:prstGeom>
        </p:spPr>
      </p:pic>
      <p:sp>
        <p:nvSpPr>
          <p:cNvPr id="8" name="Подзаголовок 2">
            <a:extLst>
              <a:ext uri="{FF2B5EF4-FFF2-40B4-BE49-F238E27FC236}">
                <a16:creationId xmlns:a16="http://schemas.microsoft.com/office/drawing/2014/main" id="{72887CCE-9EAA-1866-6BDC-2FB1E036AE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42209" y="1795614"/>
            <a:ext cx="7447908" cy="583730"/>
          </a:xfrm>
        </p:spPr>
        <p:txBody>
          <a:bodyPr>
            <a:noAutofit/>
          </a:bodyPr>
          <a:lstStyle/>
          <a:p>
            <a:pPr algn="ctr"/>
            <a:r>
              <a:rPr lang="ru-RU" sz="1200" b="1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Здравствуйте!</a:t>
            </a:r>
          </a:p>
          <a:p>
            <a:pPr algn="ctr"/>
            <a:r>
              <a:rPr lang="ru-RU" sz="1200" b="1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Мое имя Полина Чапланова, я основатель студии дизайна «</a:t>
            </a:r>
            <a:r>
              <a:rPr lang="en-US" sz="1200" b="1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r>
              <a:rPr lang="ru-RU" sz="1200" b="1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</a:t>
            </a:r>
          </a:p>
        </p:txBody>
      </p:sp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ECD56F0F-AA9F-0708-0E4F-D846FD5A74EB}"/>
              </a:ext>
            </a:extLst>
          </p:cNvPr>
          <p:cNvSpPr txBox="1">
            <a:spLocks/>
          </p:cNvSpPr>
          <p:nvPr/>
        </p:nvSpPr>
        <p:spPr>
          <a:xfrm>
            <a:off x="1004904" y="4906561"/>
            <a:ext cx="5448580" cy="44755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400" b="1" u="sng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 хотела бы предложить и обсудить возможность сотрудничества и проговорить моменты по партнерству.</a:t>
            </a:r>
          </a:p>
        </p:txBody>
      </p:sp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2BC512B5-7F26-A6BA-7747-69FDB5C9C819}"/>
              </a:ext>
            </a:extLst>
          </p:cNvPr>
          <p:cNvSpPr txBox="1">
            <a:spLocks/>
          </p:cNvSpPr>
          <p:nvPr/>
        </p:nvSpPr>
        <p:spPr>
          <a:xfrm>
            <a:off x="300702" y="5507546"/>
            <a:ext cx="6256596" cy="370623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Нам интересно долгосрочное сотрудничество. Со своей стороны, при оцениваемой выгоде, готовы предложить свои ресурсы по следующим направлениям (посмотрите, что было бы наиболее интересно): </a:t>
            </a:r>
          </a:p>
          <a:p>
            <a:pPr marL="228600" indent="-228600" algn="l">
              <a:buAutoNum type="arabicPeriod"/>
            </a:pPr>
            <a:r>
              <a:rPr lang="ru-RU" sz="1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 ваши партнеры, готовы рассматривать возможность выполнения дизайна интерьеров для вашей компании ваших офисов продаж, входных зон и др. помещений;</a:t>
            </a:r>
          </a:p>
          <a:p>
            <a:pPr marL="228600" indent="-228600" algn="l">
              <a:buAutoNum type="arabicPeriod"/>
            </a:pPr>
            <a:r>
              <a:rPr lang="ru-RU" sz="1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Разработка специального буклета с вашей компанией для новоселов с типовыми дизайн-проектами в трех самых популярных стилях для 3,2,1-комнатных квартир</a:t>
            </a:r>
          </a:p>
          <a:p>
            <a:pPr marL="228600" indent="-228600" algn="l">
              <a:buAutoNum type="arabicPeriod"/>
            </a:pPr>
            <a:r>
              <a:rPr lang="ru-RU" sz="1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Подарочные карты для Резидентов жилых комплексов новостроек. </a:t>
            </a:r>
          </a:p>
          <a:p>
            <a:pPr marL="228600" indent="-228600" algn="l">
              <a:buAutoNum type="arabicPeriod"/>
            </a:pPr>
            <a:r>
              <a:rPr lang="ru-RU" sz="1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Проводить дизайн-марафоны для Новоселов с актуальными темами (можно, как офлайн на вашей территории, так и онлайн в формате </a:t>
            </a:r>
            <a:r>
              <a:rPr lang="ru-RU" sz="1200" dirty="0" err="1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вебинарного</a:t>
            </a:r>
            <a:r>
              <a:rPr lang="ru-RU" sz="1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марафона);</a:t>
            </a:r>
          </a:p>
          <a:p>
            <a:pPr marL="228600" indent="-228600" algn="l">
              <a:buAutoNum type="arabicPeriod"/>
            </a:pPr>
            <a:r>
              <a:rPr lang="ru-RU" sz="1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Проводить обучение для менеджеров и риэлторов вашей компании, делиться опытом и рассказывать мнение дизайнеров о предстоящей покупке квартиры (на что обратить внимание, как лучше продать и т.д.);</a:t>
            </a:r>
          </a:p>
          <a:p>
            <a:pPr marL="228600" indent="-228600" algn="l">
              <a:buAutoNum type="arabicPeriod"/>
            </a:pPr>
            <a:r>
              <a:rPr lang="ru-RU" sz="1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 продаже проблемных квартир разрабатывать под них планировки для скорейшей сделки;</a:t>
            </a:r>
          </a:p>
          <a:p>
            <a:pPr marL="228600" indent="-228600" algn="l">
              <a:buAutoNum type="arabicPeriod"/>
            </a:pPr>
            <a:r>
              <a:rPr lang="ru-RU" sz="1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Колонки «Эксперта» в ваших соц. сетях;</a:t>
            </a:r>
          </a:p>
          <a:p>
            <a:pPr marL="228600" indent="-228600" algn="l">
              <a:buAutoNum type="arabicPeriod"/>
            </a:pPr>
            <a:r>
              <a:rPr lang="ru-RU" sz="1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Книга привилегий для ваших риэлторов, как инструмент выгодной продажи;</a:t>
            </a:r>
          </a:p>
        </p:txBody>
      </p:sp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id="{F788B3C3-0905-5E8C-D23E-FD3FD2090360}"/>
              </a:ext>
            </a:extLst>
          </p:cNvPr>
          <p:cNvSpPr txBox="1">
            <a:spLocks/>
          </p:cNvSpPr>
          <p:nvPr/>
        </p:nvSpPr>
        <p:spPr>
          <a:xfrm>
            <a:off x="268038" y="2567357"/>
            <a:ext cx="6321923" cy="2151191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Боле 18 лет​ создаю​ жилые и общественные интерьеры на территории России, Испании, Великобритании, Франции и на Ближнем Востоке.</a:t>
            </a:r>
            <a:endParaRPr lang="en-US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 лет опыта работы и реализации в сегменте ПРЕМИУМ класса.</a:t>
            </a:r>
            <a:endParaRPr lang="en-US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-​ Создала​ и реализовала проект салона красоты, который победил в номинации «Лучший салон красоты РФ класса LUX».</a:t>
            </a:r>
            <a:endParaRPr lang="en-US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-​ Член Союза Дизайнеров и Архитекторов.</a:t>
            </a:r>
          </a:p>
          <a:p>
            <a:pPr algn="l"/>
            <a: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Резидент сообщества «Нежный бизнес РФ».</a:t>
            </a:r>
            <a:endParaRPr lang="en-US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Вхожу в золотую сотню самых развивающихся дизайнеров России.</a:t>
            </a:r>
          </a:p>
          <a:p>
            <a:pPr algn="l"/>
            <a: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-Спикер и преподаватель  образовательных программ.</a:t>
            </a:r>
          </a:p>
          <a:p>
            <a:pPr algn="l"/>
            <a: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Эксперт на 1 канале в программе Доброе утро</a:t>
            </a:r>
            <a:b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60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82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3D618CB0-D51E-0C1A-749A-6015828CB9D9}"/>
              </a:ext>
            </a:extLst>
          </p:cNvPr>
          <p:cNvSpPr/>
          <p:nvPr/>
        </p:nvSpPr>
        <p:spPr>
          <a:xfrm>
            <a:off x="0" y="9359486"/>
            <a:ext cx="6858000" cy="54052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25EDEB2-7750-A6F6-1FB9-A9081A3DF63F}"/>
              </a:ext>
            </a:extLst>
          </p:cNvPr>
          <p:cNvSpPr txBox="1"/>
          <p:nvPr/>
        </p:nvSpPr>
        <p:spPr>
          <a:xfrm>
            <a:off x="241911" y="9442616"/>
            <a:ext cx="6507233" cy="32932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4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                            </a:t>
            </a:r>
            <a:r>
              <a:rPr lang="en-US" sz="9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polinachaplanova.com               polinachaplanova@bk.ru              +7(903)792-34-98              @polinachaplanovadesign       </a:t>
            </a:r>
            <a:endParaRPr lang="ru-RU" sz="90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64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A0B96DD-314E-A7F9-0158-542CCCA356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2976" y="9413206"/>
            <a:ext cx="639798" cy="331292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447F0AA8-6265-B36A-BA12-3759074C2E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535" y="9393478"/>
            <a:ext cx="756660" cy="354154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455EC22A-EF50-96AA-0B98-6248955D5D2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97" y="9355619"/>
            <a:ext cx="639797" cy="397554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D6FE108-102E-7E4A-E22D-8855E678DEC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0132" y="9379593"/>
            <a:ext cx="331292" cy="331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91950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</TotalTime>
  <Words>321</Words>
  <Application>Microsoft Office PowerPoint</Application>
  <PresentationFormat>Лист A4 (210x297 мм)</PresentationFormat>
  <Paragraphs>23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Тема Office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Полина Чапланова</dc:creator>
  <cp:lastModifiedBy>Полина Чапланова</cp:lastModifiedBy>
  <cp:revision>1</cp:revision>
  <dcterms:created xsi:type="dcterms:W3CDTF">2023-10-11T09:25:25Z</dcterms:created>
  <dcterms:modified xsi:type="dcterms:W3CDTF">2023-10-11T09:27:41Z</dcterms:modified>
</cp:coreProperties>
</file>